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37" d="100"/>
          <a:sy n="37" d="100"/>
        </p:scale>
        <p:origin x="26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2.mp4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51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12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21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17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516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744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82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41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38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58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580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0CD60-9712-40F4-AAA1-500C9F338BA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DA7AD-C08C-4313-9425-91119F291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11.mp3"/><Relationship Id="rId7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1.mp3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12.mp3"/><Relationship Id="rId7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2.mp3"/><Relationship Id="rId9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5.mp3"/><Relationship Id="rId7" Type="http://schemas.openxmlformats.org/officeDocument/2006/relationships/image" Target="../media/image5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5.mp3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openxmlformats.org/officeDocument/2006/relationships/image" Target="../media/image5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.mp3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4.mp3"/><Relationship Id="rId7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4.mp3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5.mp3"/><Relationship Id="rId7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5.mp3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6.mp3"/><Relationship Id="rId7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6.mp3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7.mp3"/><Relationship Id="rId7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7.mp3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9.mp3"/><Relationship Id="rId7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9.mp3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10.mp3"/><Relationship Id="rId7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0.mp3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7DDCE27-2D7A-B9AD-C515-482DCBDCA1FA}"/>
              </a:ext>
            </a:extLst>
          </p:cNvPr>
          <p:cNvGrpSpPr/>
          <p:nvPr/>
        </p:nvGrpSpPr>
        <p:grpSpPr>
          <a:xfrm rot="637798">
            <a:off x="327840" y="203765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CC5B11F-E736-23B3-7B17-F7263F248617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C5DCA4A-EDDC-C4AA-9A50-19CBAB5E6E82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B688FC7-143E-CC1D-F2F0-F31BB41C5FD4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EDE4888-302A-7C0B-E173-659C1833DCC5}"/>
                </a:ext>
              </a:extLst>
            </p:cNvPr>
            <p:cNvCxnSpPr>
              <a:cxnSpLocks/>
              <a:stCxn id="7" idx="2"/>
              <a:endCxn id="7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65253A4-5B86-26EF-4501-3ECE2D7FB408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8104D18-7E50-D49B-F68C-C7BF8424AB0F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1A20EAA-8DDF-6DF6-EEDA-FE7B86A9D0C3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Cloud 12">
            <a:extLst>
              <a:ext uri="{FF2B5EF4-FFF2-40B4-BE49-F238E27FC236}">
                <a16:creationId xmlns:a16="http://schemas.microsoft.com/office/drawing/2014/main" id="{2F6ADC81-B018-75C5-F9B1-12413724BB38}"/>
              </a:ext>
            </a:extLst>
          </p:cNvPr>
          <p:cNvSpPr/>
          <p:nvPr/>
        </p:nvSpPr>
        <p:spPr>
          <a:xfrm>
            <a:off x="2685884" y="2629656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B98B24A0-23FF-2C4D-EB74-BE969A6834E3}"/>
              </a:ext>
            </a:extLst>
          </p:cNvPr>
          <p:cNvSpPr/>
          <p:nvPr/>
        </p:nvSpPr>
        <p:spPr>
          <a:xfrm>
            <a:off x="5928658" y="2077250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AD195427-CEE5-973B-ADD9-5265B3FE45CB}"/>
              </a:ext>
            </a:extLst>
          </p:cNvPr>
          <p:cNvSpPr/>
          <p:nvPr/>
        </p:nvSpPr>
        <p:spPr>
          <a:xfrm>
            <a:off x="11614161" y="5077569"/>
            <a:ext cx="1010955" cy="406636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99882AA-64F1-5276-BDF6-13AE824E80E2}"/>
              </a:ext>
            </a:extLst>
          </p:cNvPr>
          <p:cNvSpPr/>
          <p:nvPr/>
        </p:nvSpPr>
        <p:spPr>
          <a:xfrm>
            <a:off x="-24809" y="5834157"/>
            <a:ext cx="12191999" cy="4762807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loud 17">
            <a:extLst>
              <a:ext uri="{FF2B5EF4-FFF2-40B4-BE49-F238E27FC236}">
                <a16:creationId xmlns:a16="http://schemas.microsoft.com/office/drawing/2014/main" id="{BF61306F-2D13-2C52-0975-FB813859893C}"/>
              </a:ext>
            </a:extLst>
          </p:cNvPr>
          <p:cNvSpPr/>
          <p:nvPr/>
        </p:nvSpPr>
        <p:spPr>
          <a:xfrm>
            <a:off x="3508435" y="156731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06F1B0B3-FE40-222A-8A07-0A73A02E8287}"/>
              </a:ext>
            </a:extLst>
          </p:cNvPr>
          <p:cNvSpPr/>
          <p:nvPr/>
        </p:nvSpPr>
        <p:spPr>
          <a:xfrm>
            <a:off x="138249" y="978986"/>
            <a:ext cx="669263" cy="289686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Sun 73">
            <a:extLst>
              <a:ext uri="{FF2B5EF4-FFF2-40B4-BE49-F238E27FC236}">
                <a16:creationId xmlns:a16="http://schemas.microsoft.com/office/drawing/2014/main" id="{11D8ED9C-A90F-A9BD-C78B-F9AA4FF28522}"/>
              </a:ext>
            </a:extLst>
          </p:cNvPr>
          <p:cNvSpPr/>
          <p:nvPr/>
        </p:nvSpPr>
        <p:spPr>
          <a:xfrm>
            <a:off x="1212602" y="156731"/>
            <a:ext cx="1418043" cy="141804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3864368-5256-E237-4BB0-79C5B627DB00}"/>
              </a:ext>
            </a:extLst>
          </p:cNvPr>
          <p:cNvSpPr/>
          <p:nvPr/>
        </p:nvSpPr>
        <p:spPr>
          <a:xfrm>
            <a:off x="1921623" y="6613478"/>
            <a:ext cx="977251" cy="2029927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AE22E69-2E52-65F5-EE34-9555E7D90E5E}"/>
              </a:ext>
            </a:extLst>
          </p:cNvPr>
          <p:cNvGrpSpPr/>
          <p:nvPr/>
        </p:nvGrpSpPr>
        <p:grpSpPr>
          <a:xfrm>
            <a:off x="6159720" y="477667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0EAA0BD-BED3-3345-84B8-70418B1455E4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CAA35DA-FB40-26CE-47BA-367E0C58AC99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2D1C342-AE92-D1E4-C194-F0BD906F3E2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BC69EFD-16DD-C356-A658-8DE4636A2315}"/>
                </a:ext>
              </a:extLst>
            </p:cNvPr>
            <p:cNvCxnSpPr>
              <a:cxnSpLocks/>
              <a:stCxn id="80" idx="2"/>
              <a:endCxn id="80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8C14AA9-716C-59DE-9AA5-AB766113A76D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E0A3A8-BCED-D148-00AC-D7383D3CA6CF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04A9CE1-15C7-0D72-23B7-BB06C2317387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77" name="Picture 176">
            <a:extLst>
              <a:ext uri="{FF2B5EF4-FFF2-40B4-BE49-F238E27FC236}">
                <a16:creationId xmlns:a16="http://schemas.microsoft.com/office/drawing/2014/main" id="{6B954433-7C89-B84B-A393-9E6689CECD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3328" y="5522594"/>
            <a:ext cx="948469" cy="698073"/>
          </a:xfrm>
          <a:prstGeom prst="rect">
            <a:avLst/>
          </a:prstGeom>
        </p:spPr>
      </p:pic>
      <p:pic>
        <p:nvPicPr>
          <p:cNvPr id="176" name="Picture 175">
            <a:extLst>
              <a:ext uri="{FF2B5EF4-FFF2-40B4-BE49-F238E27FC236}">
                <a16:creationId xmlns:a16="http://schemas.microsoft.com/office/drawing/2014/main" id="{791F02C0-6C59-A1CC-6983-209250FC5D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35" y="4098882"/>
            <a:ext cx="6858000" cy="2655917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9FB3F3D5-BBFD-2EF2-48A4-4E73756889E0}"/>
              </a:ext>
            </a:extLst>
          </p:cNvPr>
          <p:cNvSpPr/>
          <p:nvPr/>
        </p:nvSpPr>
        <p:spPr>
          <a:xfrm>
            <a:off x="-1" y="8643405"/>
            <a:ext cx="12192000" cy="3548595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8" name="Sunny Days">
            <a:hlinkClick r:id="" action="ppaction://media"/>
            <a:extLst>
              <a:ext uri="{FF2B5EF4-FFF2-40B4-BE49-F238E27FC236}">
                <a16:creationId xmlns:a16="http://schemas.microsoft.com/office/drawing/2014/main" id="{1120F04F-7DD2-272B-C11C-AD1E757B028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000" end="128728"/>
                  <p14:fade in="2000" out="2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0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053BFF16-9569-FC3B-145C-78330708E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02230" y="3964946"/>
            <a:ext cx="10559375" cy="7574864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146B3B4-2F6F-A87A-0D3F-04033034C130}"/>
              </a:ext>
            </a:extLst>
          </p:cNvPr>
          <p:cNvSpPr/>
          <p:nvPr/>
        </p:nvSpPr>
        <p:spPr>
          <a:xfrm rot="16755182" flipH="1">
            <a:off x="4018172" y="6595025"/>
            <a:ext cx="55585" cy="200235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21631 w 655031"/>
              <a:gd name="connsiteY0" fmla="*/ 0 h 923925"/>
              <a:gd name="connsiteX1" fmla="*/ 35906 w 655031"/>
              <a:gd name="connsiteY1" fmla="*/ 438150 h 923925"/>
              <a:gd name="connsiteX2" fmla="*/ 655031 w 655031"/>
              <a:gd name="connsiteY2" fmla="*/ 923925 h 923925"/>
              <a:gd name="connsiteX3" fmla="*/ 655031 w 655031"/>
              <a:gd name="connsiteY3" fmla="*/ 923925 h 923925"/>
              <a:gd name="connsiteX0" fmla="*/ 121631 w 655031"/>
              <a:gd name="connsiteY0" fmla="*/ 0 h 923925"/>
              <a:gd name="connsiteX1" fmla="*/ 35906 w 655031"/>
              <a:gd name="connsiteY1" fmla="*/ 438150 h 923925"/>
              <a:gd name="connsiteX2" fmla="*/ 655031 w 655031"/>
              <a:gd name="connsiteY2" fmla="*/ 923925 h 923925"/>
              <a:gd name="connsiteX0" fmla="*/ 121631 w 121631"/>
              <a:gd name="connsiteY0" fmla="*/ 0 h 438150"/>
              <a:gd name="connsiteX1" fmla="*/ 35906 w 121631"/>
              <a:gd name="connsiteY1" fmla="*/ 438150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1631" h="438150">
                <a:moveTo>
                  <a:pt x="121631" y="0"/>
                </a:moveTo>
                <a:cubicBezTo>
                  <a:pt x="41462" y="148431"/>
                  <a:pt x="-52994" y="284163"/>
                  <a:pt x="35906" y="438150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emojimouth">
            <a:hlinkClick r:id="" action="ppaction://media"/>
            <a:extLst>
              <a:ext uri="{FF2B5EF4-FFF2-40B4-BE49-F238E27FC236}">
                <a16:creationId xmlns:a16="http://schemas.microsoft.com/office/drawing/2014/main" id="{0A151BCA-6618-267A-A7B4-932BFEF525B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 flipH="1">
            <a:off x="3825663" y="6564713"/>
            <a:ext cx="323586" cy="236726"/>
          </a:xfrm>
          <a:prstGeom prst="rect">
            <a:avLst/>
          </a:prstGeom>
        </p:spPr>
      </p:pic>
      <p:pic>
        <p:nvPicPr>
          <p:cNvPr id="21" name="AIVoiceGenerator_com_25-12-2024T16_18_57_ F">
            <a:hlinkClick r:id="" action="ppaction://media"/>
            <a:extLst>
              <a:ext uri="{FF2B5EF4-FFF2-40B4-BE49-F238E27FC236}">
                <a16:creationId xmlns:a16="http://schemas.microsoft.com/office/drawing/2014/main" id="{A9FFA0C6-5553-74DF-39D9-9B48D25ADFE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72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053BFF16-9569-FC3B-145C-78330708E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867" y="4115254"/>
            <a:ext cx="10559375" cy="7574864"/>
          </a:xfrm>
          <a:prstGeom prst="rect">
            <a:avLst/>
          </a:prstGeom>
        </p:spPr>
      </p:pic>
      <p:pic>
        <p:nvPicPr>
          <p:cNvPr id="76" name="emojimouth">
            <a:hlinkClick r:id="" action="ppaction://media"/>
            <a:extLst>
              <a:ext uri="{FF2B5EF4-FFF2-40B4-BE49-F238E27FC236}">
                <a16:creationId xmlns:a16="http://schemas.microsoft.com/office/drawing/2014/main" id="{E7F33FC5-4B93-40EB-9EC8-C16F16B3439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2612305" y="6898440"/>
            <a:ext cx="288432" cy="211008"/>
          </a:xfrm>
          <a:prstGeom prst="rect">
            <a:avLst/>
          </a:prstGeom>
        </p:spPr>
      </p:pic>
      <p:pic>
        <p:nvPicPr>
          <p:cNvPr id="22" name="AIVoiceGenerator_com_25-12-2024T16_23_31_ D">
            <a:hlinkClick r:id="" action="ppaction://media"/>
            <a:extLst>
              <a:ext uri="{FF2B5EF4-FFF2-40B4-BE49-F238E27FC236}">
                <a16:creationId xmlns:a16="http://schemas.microsoft.com/office/drawing/2014/main" id="{F893A2C0-4BEC-9449-F89E-C9B82FB9A6E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95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56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7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ctangle 28">
            <a:extLst>
              <a:ext uri="{FF2B5EF4-FFF2-40B4-BE49-F238E27FC236}">
                <a16:creationId xmlns:a16="http://schemas.microsoft.com/office/drawing/2014/main" id="{3C27EDA5-EC77-5F93-39B1-79EE2CA65189}"/>
              </a:ext>
            </a:extLst>
          </p:cNvPr>
          <p:cNvSpPr/>
          <p:nvPr/>
        </p:nvSpPr>
        <p:spPr>
          <a:xfrm>
            <a:off x="3213656" y="33548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7087522A-0D34-1485-10D9-97FB088BA8AF}"/>
              </a:ext>
            </a:extLst>
          </p:cNvPr>
          <p:cNvGrpSpPr/>
          <p:nvPr/>
        </p:nvGrpSpPr>
        <p:grpSpPr>
          <a:xfrm>
            <a:off x="1685003" y="6798896"/>
            <a:ext cx="569130" cy="1739572"/>
            <a:chOff x="8281111" y="2850850"/>
            <a:chExt cx="569130" cy="1739572"/>
          </a:xfrm>
        </p:grpSpPr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D75BDBE5-E780-FA55-7C0E-B9DE4DD8A13D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2C5D166-123D-0A19-A050-81F7447B647D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83BF9ED3-EA76-FF77-FB4B-75ED7949F2EA}"/>
                </a:ext>
              </a:extLst>
            </p:cNvPr>
            <p:cNvSpPr/>
            <p:nvPr/>
          </p:nvSpPr>
          <p:spPr>
            <a:xfrm>
              <a:off x="8483472" y="3111367"/>
              <a:ext cx="181616" cy="181616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43058F67-B840-AC86-1B0F-BACC8BAFAC22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20B9FE57-5D46-1ECE-62F3-80FD304CA19C}"/>
              </a:ext>
            </a:extLst>
          </p:cNvPr>
          <p:cNvGrpSpPr/>
          <p:nvPr/>
        </p:nvGrpSpPr>
        <p:grpSpPr>
          <a:xfrm>
            <a:off x="3432210" y="-35333"/>
            <a:ext cx="151165" cy="1183214"/>
            <a:chOff x="5668531" y="8309"/>
            <a:chExt cx="151165" cy="1183214"/>
          </a:xfrm>
          <a:gradFill>
            <a:gsLst>
              <a:gs pos="0">
                <a:srgbClr val="4472C4">
                  <a:lumMod val="5000"/>
                  <a:lumOff val="95000"/>
                </a:srgbClr>
              </a:gs>
              <a:gs pos="100000">
                <a:srgbClr val="C0A175"/>
              </a:gs>
              <a:gs pos="37000">
                <a:srgbClr val="ED7D31">
                  <a:lumMod val="20000"/>
                  <a:lumOff val="80000"/>
                </a:srgbClr>
              </a:gs>
            </a:gsLst>
            <a:lin ang="5400000" scaled="1"/>
          </a:gradFill>
        </p:grpSpPr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D602B8F7-72AF-9015-2BED-CD61802A4E13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A9F85906-6E8D-6C82-CC0D-3C3BADAF39EF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7" name="Oval 196">
            <a:extLst>
              <a:ext uri="{FF2B5EF4-FFF2-40B4-BE49-F238E27FC236}">
                <a16:creationId xmlns:a16="http://schemas.microsoft.com/office/drawing/2014/main" id="{A9635573-85CB-E97F-9F3F-88C685AE7DDB}"/>
              </a:ext>
            </a:extLst>
          </p:cNvPr>
          <p:cNvSpPr/>
          <p:nvPr/>
        </p:nvSpPr>
        <p:spPr>
          <a:xfrm>
            <a:off x="3269697" y="38941"/>
            <a:ext cx="681166" cy="7496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F6F556F2-6979-5075-86ED-EEE2B0E77B69}"/>
              </a:ext>
            </a:extLst>
          </p:cNvPr>
          <p:cNvGrpSpPr/>
          <p:nvPr/>
        </p:nvGrpSpPr>
        <p:grpSpPr>
          <a:xfrm>
            <a:off x="3679366" y="123444"/>
            <a:ext cx="151165" cy="1183214"/>
            <a:chOff x="5668531" y="8309"/>
            <a:chExt cx="151165" cy="1183214"/>
          </a:xfrm>
          <a:gradFill>
            <a:gsLst>
              <a:gs pos="0">
                <a:srgbClr val="4472C4">
                  <a:lumMod val="5000"/>
                  <a:lumOff val="95000"/>
                </a:srgbClr>
              </a:gs>
              <a:gs pos="100000">
                <a:srgbClr val="C0A175"/>
              </a:gs>
              <a:gs pos="37000">
                <a:srgbClr val="ED7D31">
                  <a:lumMod val="20000"/>
                  <a:lumOff val="80000"/>
                </a:srgbClr>
              </a:gs>
            </a:gsLst>
            <a:lin ang="5400000" scaled="1"/>
          </a:gradFill>
        </p:grpSpPr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2779EC-89AA-CB3D-3C06-A62482E90A46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3B6A84C2-BD22-D534-1050-24905B9C1B52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C7715EE1-B36D-3278-BB90-1E19848E30F4}"/>
              </a:ext>
            </a:extLst>
          </p:cNvPr>
          <p:cNvGrpSpPr/>
          <p:nvPr/>
        </p:nvGrpSpPr>
        <p:grpSpPr>
          <a:xfrm flipH="1">
            <a:off x="2210886" y="7372395"/>
            <a:ext cx="4621880" cy="3131297"/>
            <a:chOff x="2606040" y="3442581"/>
            <a:chExt cx="2301240" cy="1559077"/>
          </a:xfrm>
        </p:grpSpPr>
        <p:sp>
          <p:nvSpPr>
            <p:cNvPr id="202" name="Rectangle: Rounded Corners 201">
              <a:extLst>
                <a:ext uri="{FF2B5EF4-FFF2-40B4-BE49-F238E27FC236}">
                  <a16:creationId xmlns:a16="http://schemas.microsoft.com/office/drawing/2014/main" id="{D5CF3812-B311-1A50-B483-8843DB5ED61C}"/>
                </a:ext>
              </a:extLst>
            </p:cNvPr>
            <p:cNvSpPr/>
            <p:nvPr/>
          </p:nvSpPr>
          <p:spPr>
            <a:xfrm>
              <a:off x="2899526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3" name="Rectangle: Rounded Corners 202">
              <a:extLst>
                <a:ext uri="{FF2B5EF4-FFF2-40B4-BE49-F238E27FC236}">
                  <a16:creationId xmlns:a16="http://schemas.microsoft.com/office/drawing/2014/main" id="{0AC14F08-C185-AB4A-D001-83B90C3B56AF}"/>
                </a:ext>
              </a:extLst>
            </p:cNvPr>
            <p:cNvSpPr/>
            <p:nvPr/>
          </p:nvSpPr>
          <p:spPr>
            <a:xfrm>
              <a:off x="3938592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4" name="Rectangle: Rounded Corners 203">
              <a:extLst>
                <a:ext uri="{FF2B5EF4-FFF2-40B4-BE49-F238E27FC236}">
                  <a16:creationId xmlns:a16="http://schemas.microsoft.com/office/drawing/2014/main" id="{16AEC933-4FC5-E0F1-B204-9E478E8FE83F}"/>
                </a:ext>
              </a:extLst>
            </p:cNvPr>
            <p:cNvSpPr/>
            <p:nvPr/>
          </p:nvSpPr>
          <p:spPr>
            <a:xfrm>
              <a:off x="4796928" y="4078728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5" name="Rectangle 2">
              <a:extLst>
                <a:ext uri="{FF2B5EF4-FFF2-40B4-BE49-F238E27FC236}">
                  <a16:creationId xmlns:a16="http://schemas.microsoft.com/office/drawing/2014/main" id="{0626E30B-0DE9-513F-C23D-9290DEE4B6EC}"/>
                </a:ext>
              </a:extLst>
            </p:cNvPr>
            <p:cNvSpPr/>
            <p:nvPr/>
          </p:nvSpPr>
          <p:spPr>
            <a:xfrm>
              <a:off x="2606040" y="3442581"/>
              <a:ext cx="2301240" cy="1365639"/>
            </a:xfrm>
            <a:custGeom>
              <a:avLst/>
              <a:gdLst>
                <a:gd name="connsiteX0" fmla="*/ 0 w 800100"/>
                <a:gd name="connsiteY0" fmla="*/ 0 h 281940"/>
                <a:gd name="connsiteX1" fmla="*/ 800100 w 800100"/>
                <a:gd name="connsiteY1" fmla="*/ 0 h 281940"/>
                <a:gd name="connsiteX2" fmla="*/ 800100 w 800100"/>
                <a:gd name="connsiteY2" fmla="*/ 281940 h 281940"/>
                <a:gd name="connsiteX3" fmla="*/ 0 w 800100"/>
                <a:gd name="connsiteY3" fmla="*/ 281940 h 281940"/>
                <a:gd name="connsiteX4" fmla="*/ 0 w 800100"/>
                <a:gd name="connsiteY4" fmla="*/ 0 h 281940"/>
                <a:gd name="connsiteX0" fmla="*/ 0 w 1607820"/>
                <a:gd name="connsiteY0" fmla="*/ 236220 h 518160"/>
                <a:gd name="connsiteX1" fmla="*/ 1607820 w 1607820"/>
                <a:gd name="connsiteY1" fmla="*/ 0 h 518160"/>
                <a:gd name="connsiteX2" fmla="*/ 800100 w 1607820"/>
                <a:gd name="connsiteY2" fmla="*/ 518160 h 518160"/>
                <a:gd name="connsiteX3" fmla="*/ 0 w 1607820"/>
                <a:gd name="connsiteY3" fmla="*/ 518160 h 518160"/>
                <a:gd name="connsiteX4" fmla="*/ 0 w 1607820"/>
                <a:gd name="connsiteY4" fmla="*/ 236220 h 518160"/>
                <a:gd name="connsiteX0" fmla="*/ 0 w 1607820"/>
                <a:gd name="connsiteY0" fmla="*/ 236220 h 1333500"/>
                <a:gd name="connsiteX1" fmla="*/ 1607820 w 1607820"/>
                <a:gd name="connsiteY1" fmla="*/ 0 h 1333500"/>
                <a:gd name="connsiteX2" fmla="*/ 800100 w 1607820"/>
                <a:gd name="connsiteY2" fmla="*/ 518160 h 1333500"/>
                <a:gd name="connsiteX3" fmla="*/ 198120 w 1607820"/>
                <a:gd name="connsiteY3" fmla="*/ 1333500 h 1333500"/>
                <a:gd name="connsiteX4" fmla="*/ 0 w 1607820"/>
                <a:gd name="connsiteY4" fmla="*/ 236220 h 133350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2302785"/>
                <a:gd name="connsiteY0" fmla="*/ 236220 h 1363980"/>
                <a:gd name="connsiteX1" fmla="*/ 1607820 w 2302785"/>
                <a:gd name="connsiteY1" fmla="*/ 0 h 1363980"/>
                <a:gd name="connsiteX2" fmla="*/ 2301240 w 2302785"/>
                <a:gd name="connsiteY2" fmla="*/ 731520 h 1363980"/>
                <a:gd name="connsiteX3" fmla="*/ 1356360 w 2302785"/>
                <a:gd name="connsiteY3" fmla="*/ 1363980 h 1363980"/>
                <a:gd name="connsiteX4" fmla="*/ 198120 w 2302785"/>
                <a:gd name="connsiteY4" fmla="*/ 1333500 h 1363980"/>
                <a:gd name="connsiteX5" fmla="*/ 0 w 2302785"/>
                <a:gd name="connsiteY5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9080 h 1366840"/>
                <a:gd name="connsiteX1" fmla="*/ 1607820 w 2362631"/>
                <a:gd name="connsiteY1" fmla="*/ 2860 h 1366840"/>
                <a:gd name="connsiteX2" fmla="*/ 1737360 w 2362631"/>
                <a:gd name="connsiteY2" fmla="*/ 216220 h 1366840"/>
                <a:gd name="connsiteX3" fmla="*/ 2263140 w 2362631"/>
                <a:gd name="connsiteY3" fmla="*/ 239080 h 1366840"/>
                <a:gd name="connsiteX4" fmla="*/ 2301240 w 2362631"/>
                <a:gd name="connsiteY4" fmla="*/ 734380 h 1366840"/>
                <a:gd name="connsiteX5" fmla="*/ 1356360 w 2362631"/>
                <a:gd name="connsiteY5" fmla="*/ 1366840 h 1366840"/>
                <a:gd name="connsiteX6" fmla="*/ 198120 w 2362631"/>
                <a:gd name="connsiteY6" fmla="*/ 1336360 h 1366840"/>
                <a:gd name="connsiteX7" fmla="*/ 0 w 2362631"/>
                <a:gd name="connsiteY7" fmla="*/ 239080 h 1366840"/>
                <a:gd name="connsiteX0" fmla="*/ 0 w 2362631"/>
                <a:gd name="connsiteY0" fmla="*/ 237879 h 1365639"/>
                <a:gd name="connsiteX1" fmla="*/ 1607820 w 2362631"/>
                <a:gd name="connsiteY1" fmla="*/ 1659 h 1365639"/>
                <a:gd name="connsiteX2" fmla="*/ 1737360 w 2362631"/>
                <a:gd name="connsiteY2" fmla="*/ 215019 h 1365639"/>
                <a:gd name="connsiteX3" fmla="*/ 2263140 w 2362631"/>
                <a:gd name="connsiteY3" fmla="*/ 237879 h 1365639"/>
                <a:gd name="connsiteX4" fmla="*/ 2301240 w 2362631"/>
                <a:gd name="connsiteY4" fmla="*/ 733179 h 1365639"/>
                <a:gd name="connsiteX5" fmla="*/ 1356360 w 2362631"/>
                <a:gd name="connsiteY5" fmla="*/ 1365639 h 1365639"/>
                <a:gd name="connsiteX6" fmla="*/ 198120 w 2362631"/>
                <a:gd name="connsiteY6" fmla="*/ 1335159 h 1365639"/>
                <a:gd name="connsiteX7" fmla="*/ 0 w 2362631"/>
                <a:gd name="connsiteY7" fmla="*/ 237879 h 1365639"/>
                <a:gd name="connsiteX0" fmla="*/ 0 w 2339588"/>
                <a:gd name="connsiteY0" fmla="*/ 237879 h 1365639"/>
                <a:gd name="connsiteX1" fmla="*/ 1607820 w 2339588"/>
                <a:gd name="connsiteY1" fmla="*/ 1659 h 1365639"/>
                <a:gd name="connsiteX2" fmla="*/ 1737360 w 2339588"/>
                <a:gd name="connsiteY2" fmla="*/ 215019 h 1365639"/>
                <a:gd name="connsiteX3" fmla="*/ 2263140 w 2339588"/>
                <a:gd name="connsiteY3" fmla="*/ 237879 h 1365639"/>
                <a:gd name="connsiteX4" fmla="*/ 2301240 w 2339588"/>
                <a:gd name="connsiteY4" fmla="*/ 733179 h 1365639"/>
                <a:gd name="connsiteX5" fmla="*/ 1356360 w 2339588"/>
                <a:gd name="connsiteY5" fmla="*/ 1365639 h 1365639"/>
                <a:gd name="connsiteX6" fmla="*/ 198120 w 2339588"/>
                <a:gd name="connsiteY6" fmla="*/ 1335159 h 1365639"/>
                <a:gd name="connsiteX7" fmla="*/ 0 w 2339588"/>
                <a:gd name="connsiteY7" fmla="*/ 237879 h 1365639"/>
                <a:gd name="connsiteX0" fmla="*/ 0 w 2301240"/>
                <a:gd name="connsiteY0" fmla="*/ 237879 h 1365639"/>
                <a:gd name="connsiteX1" fmla="*/ 1607820 w 2301240"/>
                <a:gd name="connsiteY1" fmla="*/ 1659 h 1365639"/>
                <a:gd name="connsiteX2" fmla="*/ 1737360 w 2301240"/>
                <a:gd name="connsiteY2" fmla="*/ 215019 h 1365639"/>
                <a:gd name="connsiteX3" fmla="*/ 2263140 w 2301240"/>
                <a:gd name="connsiteY3" fmla="*/ 237879 h 1365639"/>
                <a:gd name="connsiteX4" fmla="*/ 2301240 w 2301240"/>
                <a:gd name="connsiteY4" fmla="*/ 733179 h 1365639"/>
                <a:gd name="connsiteX5" fmla="*/ 1356360 w 2301240"/>
                <a:gd name="connsiteY5" fmla="*/ 1365639 h 1365639"/>
                <a:gd name="connsiteX6" fmla="*/ 198120 w 2301240"/>
                <a:gd name="connsiteY6" fmla="*/ 1335159 h 1365639"/>
                <a:gd name="connsiteX7" fmla="*/ 0 w 2301240"/>
                <a:gd name="connsiteY7" fmla="*/ 237879 h 13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1240" h="1365639">
                  <a:moveTo>
                    <a:pt x="0" y="237879"/>
                  </a:moveTo>
                  <a:lnTo>
                    <a:pt x="1607820" y="1659"/>
                  </a:lnTo>
                  <a:cubicBezTo>
                    <a:pt x="1639570" y="-19931"/>
                    <a:pt x="1628140" y="175649"/>
                    <a:pt x="1737360" y="215019"/>
                  </a:cubicBezTo>
                  <a:cubicBezTo>
                    <a:pt x="1846580" y="254389"/>
                    <a:pt x="2193290" y="126119"/>
                    <a:pt x="2263140" y="237879"/>
                  </a:cubicBezTo>
                  <a:cubicBezTo>
                    <a:pt x="2287270" y="397899"/>
                    <a:pt x="2282190" y="554109"/>
                    <a:pt x="2301240" y="733179"/>
                  </a:cubicBezTo>
                  <a:lnTo>
                    <a:pt x="1356360" y="1365639"/>
                  </a:lnTo>
                  <a:lnTo>
                    <a:pt x="198120" y="1335159"/>
                  </a:lnTo>
                  <a:lnTo>
                    <a:pt x="0" y="237879"/>
                  </a:lnTo>
                  <a:close/>
                </a:path>
              </a:pathLst>
            </a:cu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6" name="Rectangle 3">
              <a:extLst>
                <a:ext uri="{FF2B5EF4-FFF2-40B4-BE49-F238E27FC236}">
                  <a16:creationId xmlns:a16="http://schemas.microsoft.com/office/drawing/2014/main" id="{6A796809-3D0D-947C-57C5-3AB86E76DCAF}"/>
                </a:ext>
              </a:extLst>
            </p:cNvPr>
            <p:cNvSpPr/>
            <p:nvPr/>
          </p:nvSpPr>
          <p:spPr>
            <a:xfrm>
              <a:off x="3145208" y="3862377"/>
              <a:ext cx="1738368" cy="667836"/>
            </a:xfrm>
            <a:custGeom>
              <a:avLst/>
              <a:gdLst>
                <a:gd name="connsiteX0" fmla="*/ 0 w 762000"/>
                <a:gd name="connsiteY0" fmla="*/ 0 h 269680"/>
                <a:gd name="connsiteX1" fmla="*/ 762000 w 762000"/>
                <a:gd name="connsiteY1" fmla="*/ 0 h 269680"/>
                <a:gd name="connsiteX2" fmla="*/ 762000 w 762000"/>
                <a:gd name="connsiteY2" fmla="*/ 269680 h 269680"/>
                <a:gd name="connsiteX3" fmla="*/ 0 w 762000"/>
                <a:gd name="connsiteY3" fmla="*/ 269680 h 269680"/>
                <a:gd name="connsiteX4" fmla="*/ 0 w 762000"/>
                <a:gd name="connsiteY4" fmla="*/ 0 h 269680"/>
                <a:gd name="connsiteX0" fmla="*/ 0 w 819150"/>
                <a:gd name="connsiteY0" fmla="*/ 0 h 269680"/>
                <a:gd name="connsiteX1" fmla="*/ 819150 w 819150"/>
                <a:gd name="connsiteY1" fmla="*/ 28575 h 269680"/>
                <a:gd name="connsiteX2" fmla="*/ 762000 w 819150"/>
                <a:gd name="connsiteY2" fmla="*/ 269680 h 269680"/>
                <a:gd name="connsiteX3" fmla="*/ 0 w 819150"/>
                <a:gd name="connsiteY3" fmla="*/ 269680 h 269680"/>
                <a:gd name="connsiteX4" fmla="*/ 0 w 819150"/>
                <a:gd name="connsiteY4" fmla="*/ 0 h 269680"/>
                <a:gd name="connsiteX0" fmla="*/ 0 w 840239"/>
                <a:gd name="connsiteY0" fmla="*/ 0 h 269680"/>
                <a:gd name="connsiteX1" fmla="*/ 819150 w 840239"/>
                <a:gd name="connsiteY1" fmla="*/ 28575 h 269680"/>
                <a:gd name="connsiteX2" fmla="*/ 839153 w 840239"/>
                <a:gd name="connsiteY2" fmla="*/ 144780 h 269680"/>
                <a:gd name="connsiteX3" fmla="*/ 762000 w 840239"/>
                <a:gd name="connsiteY3" fmla="*/ 269680 h 269680"/>
                <a:gd name="connsiteX4" fmla="*/ 0 w 840239"/>
                <a:gd name="connsiteY4" fmla="*/ 269680 h 269680"/>
                <a:gd name="connsiteX5" fmla="*/ 0 w 840239"/>
                <a:gd name="connsiteY5" fmla="*/ 0 h 269680"/>
                <a:gd name="connsiteX0" fmla="*/ 0 w 840239"/>
                <a:gd name="connsiteY0" fmla="*/ 0 h 674493"/>
                <a:gd name="connsiteX1" fmla="*/ 819150 w 840239"/>
                <a:gd name="connsiteY1" fmla="*/ 28575 h 674493"/>
                <a:gd name="connsiteX2" fmla="*/ 839153 w 840239"/>
                <a:gd name="connsiteY2" fmla="*/ 144780 h 674493"/>
                <a:gd name="connsiteX3" fmla="*/ 42863 w 840239"/>
                <a:gd name="connsiteY3" fmla="*/ 674493 h 674493"/>
                <a:gd name="connsiteX4" fmla="*/ 0 w 840239"/>
                <a:gd name="connsiteY4" fmla="*/ 269680 h 674493"/>
                <a:gd name="connsiteX5" fmla="*/ 0 w 840239"/>
                <a:gd name="connsiteY5" fmla="*/ 0 h 674493"/>
                <a:gd name="connsiteX0" fmla="*/ 0 w 840239"/>
                <a:gd name="connsiteY0" fmla="*/ 36283 h 710776"/>
                <a:gd name="connsiteX1" fmla="*/ 401003 w 840239"/>
                <a:gd name="connsiteY1" fmla="*/ 88 h 710776"/>
                <a:gd name="connsiteX2" fmla="*/ 819150 w 840239"/>
                <a:gd name="connsiteY2" fmla="*/ 64858 h 710776"/>
                <a:gd name="connsiteX3" fmla="*/ 839153 w 840239"/>
                <a:gd name="connsiteY3" fmla="*/ 181063 h 710776"/>
                <a:gd name="connsiteX4" fmla="*/ 42863 w 840239"/>
                <a:gd name="connsiteY4" fmla="*/ 710776 h 710776"/>
                <a:gd name="connsiteX5" fmla="*/ 0 w 840239"/>
                <a:gd name="connsiteY5" fmla="*/ 305963 h 710776"/>
                <a:gd name="connsiteX6" fmla="*/ 0 w 840239"/>
                <a:gd name="connsiteY6" fmla="*/ 36283 h 710776"/>
                <a:gd name="connsiteX0" fmla="*/ 0 w 1321252"/>
                <a:gd name="connsiteY0" fmla="*/ 379105 h 710698"/>
                <a:gd name="connsiteX1" fmla="*/ 882016 w 1321252"/>
                <a:gd name="connsiteY1" fmla="*/ 10 h 710698"/>
                <a:gd name="connsiteX2" fmla="*/ 1300163 w 1321252"/>
                <a:gd name="connsiteY2" fmla="*/ 64780 h 710698"/>
                <a:gd name="connsiteX3" fmla="*/ 1320166 w 1321252"/>
                <a:gd name="connsiteY3" fmla="*/ 180985 h 710698"/>
                <a:gd name="connsiteX4" fmla="*/ 523876 w 1321252"/>
                <a:gd name="connsiteY4" fmla="*/ 710698 h 710698"/>
                <a:gd name="connsiteX5" fmla="*/ 481013 w 1321252"/>
                <a:gd name="connsiteY5" fmla="*/ 305885 h 710698"/>
                <a:gd name="connsiteX6" fmla="*/ 0 w 1321252"/>
                <a:gd name="connsiteY6" fmla="*/ 379105 h 710698"/>
                <a:gd name="connsiteX0" fmla="*/ 0 w 1559377"/>
                <a:gd name="connsiteY0" fmla="*/ 388630 h 710698"/>
                <a:gd name="connsiteX1" fmla="*/ 1120141 w 1559377"/>
                <a:gd name="connsiteY1" fmla="*/ 10 h 710698"/>
                <a:gd name="connsiteX2" fmla="*/ 1538288 w 1559377"/>
                <a:gd name="connsiteY2" fmla="*/ 64780 h 710698"/>
                <a:gd name="connsiteX3" fmla="*/ 1558291 w 1559377"/>
                <a:gd name="connsiteY3" fmla="*/ 180985 h 710698"/>
                <a:gd name="connsiteX4" fmla="*/ 762001 w 1559377"/>
                <a:gd name="connsiteY4" fmla="*/ 710698 h 710698"/>
                <a:gd name="connsiteX5" fmla="*/ 719138 w 1559377"/>
                <a:gd name="connsiteY5" fmla="*/ 305885 h 710698"/>
                <a:gd name="connsiteX6" fmla="*/ 0 w 1559377"/>
                <a:gd name="connsiteY6" fmla="*/ 388630 h 710698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38123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42885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52410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60693"/>
                <a:gd name="connsiteY0" fmla="*/ 345768 h 667836"/>
                <a:gd name="connsiteX1" fmla="*/ 1129666 w 1560693"/>
                <a:gd name="connsiteY1" fmla="*/ 11 h 667836"/>
                <a:gd name="connsiteX2" fmla="*/ 1559897 w 1560693"/>
                <a:gd name="connsiteY2" fmla="*/ 21918 h 667836"/>
                <a:gd name="connsiteX3" fmla="*/ 1558291 w 1560693"/>
                <a:gd name="connsiteY3" fmla="*/ 152410 h 667836"/>
                <a:gd name="connsiteX4" fmla="*/ 762001 w 1560693"/>
                <a:gd name="connsiteY4" fmla="*/ 667836 h 667836"/>
                <a:gd name="connsiteX5" fmla="*/ 719138 w 1560693"/>
                <a:gd name="connsiteY5" fmla="*/ 263023 h 667836"/>
                <a:gd name="connsiteX6" fmla="*/ 0 w 1560693"/>
                <a:gd name="connsiteY6" fmla="*/ 345768 h 667836"/>
                <a:gd name="connsiteX0" fmla="*/ 0 w 1576796"/>
                <a:gd name="connsiteY0" fmla="*/ 345768 h 667836"/>
                <a:gd name="connsiteX1" fmla="*/ 1129666 w 1576796"/>
                <a:gd name="connsiteY1" fmla="*/ 11 h 667836"/>
                <a:gd name="connsiteX2" fmla="*/ 1559897 w 1576796"/>
                <a:gd name="connsiteY2" fmla="*/ 21918 h 667836"/>
                <a:gd name="connsiteX3" fmla="*/ 1575578 w 1576796"/>
                <a:gd name="connsiteY3" fmla="*/ 147647 h 667836"/>
                <a:gd name="connsiteX4" fmla="*/ 762001 w 1576796"/>
                <a:gd name="connsiteY4" fmla="*/ 667836 h 667836"/>
                <a:gd name="connsiteX5" fmla="*/ 719138 w 1576796"/>
                <a:gd name="connsiteY5" fmla="*/ 263023 h 667836"/>
                <a:gd name="connsiteX6" fmla="*/ 0 w 1576796"/>
                <a:gd name="connsiteY6" fmla="*/ 345768 h 667836"/>
                <a:gd name="connsiteX0" fmla="*/ 0 w 1577505"/>
                <a:gd name="connsiteY0" fmla="*/ 345768 h 667836"/>
                <a:gd name="connsiteX1" fmla="*/ 1129666 w 1577505"/>
                <a:gd name="connsiteY1" fmla="*/ 11 h 667836"/>
                <a:gd name="connsiteX2" fmla="*/ 1572863 w 1577505"/>
                <a:gd name="connsiteY2" fmla="*/ 7630 h 667836"/>
                <a:gd name="connsiteX3" fmla="*/ 1575578 w 1577505"/>
                <a:gd name="connsiteY3" fmla="*/ 147647 h 667836"/>
                <a:gd name="connsiteX4" fmla="*/ 762001 w 1577505"/>
                <a:gd name="connsiteY4" fmla="*/ 667836 h 667836"/>
                <a:gd name="connsiteX5" fmla="*/ 719138 w 1577505"/>
                <a:gd name="connsiteY5" fmla="*/ 263023 h 667836"/>
                <a:gd name="connsiteX6" fmla="*/ 0 w 1577505"/>
                <a:gd name="connsiteY6" fmla="*/ 345768 h 66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7505" h="667836">
                  <a:moveTo>
                    <a:pt x="0" y="345768"/>
                  </a:moveTo>
                  <a:cubicBezTo>
                    <a:pt x="120968" y="347991"/>
                    <a:pt x="1008698" y="-2212"/>
                    <a:pt x="1129666" y="11"/>
                  </a:cubicBezTo>
                  <a:lnTo>
                    <a:pt x="1572863" y="7630"/>
                  </a:lnTo>
                  <a:cubicBezTo>
                    <a:pt x="1565243" y="46365"/>
                    <a:pt x="1583198" y="108912"/>
                    <a:pt x="1575578" y="147647"/>
                  </a:cubicBezTo>
                  <a:lnTo>
                    <a:pt x="762001" y="667836"/>
                  </a:lnTo>
                  <a:lnTo>
                    <a:pt x="719138" y="263023"/>
                  </a:lnTo>
                  <a:lnTo>
                    <a:pt x="0" y="345768"/>
                  </a:lnTo>
                  <a:close/>
                </a:path>
              </a:pathLst>
            </a:cu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7" name="Rectangle 4">
              <a:extLst>
                <a:ext uri="{FF2B5EF4-FFF2-40B4-BE49-F238E27FC236}">
                  <a16:creationId xmlns:a16="http://schemas.microsoft.com/office/drawing/2014/main" id="{B50828F0-5030-91ED-E2EF-AB9B48B957CD}"/>
                </a:ext>
              </a:extLst>
            </p:cNvPr>
            <p:cNvSpPr/>
            <p:nvPr/>
          </p:nvSpPr>
          <p:spPr>
            <a:xfrm>
              <a:off x="2606041" y="3668548"/>
              <a:ext cx="1378270" cy="1139672"/>
            </a:xfrm>
            <a:custGeom>
              <a:avLst/>
              <a:gdLst>
                <a:gd name="connsiteX0" fmla="*/ 0 w 884873"/>
                <a:gd name="connsiteY0" fmla="*/ 0 h 1098232"/>
                <a:gd name="connsiteX1" fmla="*/ 884873 w 884873"/>
                <a:gd name="connsiteY1" fmla="*/ 0 h 1098232"/>
                <a:gd name="connsiteX2" fmla="*/ 884873 w 884873"/>
                <a:gd name="connsiteY2" fmla="*/ 1098232 h 1098232"/>
                <a:gd name="connsiteX3" fmla="*/ 0 w 884873"/>
                <a:gd name="connsiteY3" fmla="*/ 1098232 h 1098232"/>
                <a:gd name="connsiteX4" fmla="*/ 0 w 884873"/>
                <a:gd name="connsiteY4" fmla="*/ 0 h 1098232"/>
                <a:gd name="connsiteX0" fmla="*/ 0 w 884873"/>
                <a:gd name="connsiteY0" fmla="*/ 0 h 1098232"/>
                <a:gd name="connsiteX1" fmla="*/ 399098 w 884873"/>
                <a:gd name="connsiteY1" fmla="*/ 233362 h 1098232"/>
                <a:gd name="connsiteX2" fmla="*/ 884873 w 884873"/>
                <a:gd name="connsiteY2" fmla="*/ 0 h 1098232"/>
                <a:gd name="connsiteX3" fmla="*/ 884873 w 884873"/>
                <a:gd name="connsiteY3" fmla="*/ 1098232 h 1098232"/>
                <a:gd name="connsiteX4" fmla="*/ 0 w 884873"/>
                <a:gd name="connsiteY4" fmla="*/ 1098232 h 1098232"/>
                <a:gd name="connsiteX5" fmla="*/ 0 w 884873"/>
                <a:gd name="connsiteY5" fmla="*/ 0 h 1098232"/>
                <a:gd name="connsiteX0" fmla="*/ 0 w 884873"/>
                <a:gd name="connsiteY0" fmla="*/ 47481 h 1145713"/>
                <a:gd name="connsiteX1" fmla="*/ 399098 w 884873"/>
                <a:gd name="connsiteY1" fmla="*/ 280843 h 1145713"/>
                <a:gd name="connsiteX2" fmla="*/ 884873 w 884873"/>
                <a:gd name="connsiteY2" fmla="*/ 47481 h 1145713"/>
                <a:gd name="connsiteX3" fmla="*/ 884873 w 884873"/>
                <a:gd name="connsiteY3" fmla="*/ 1145713 h 1145713"/>
                <a:gd name="connsiteX4" fmla="*/ 0 w 884873"/>
                <a:gd name="connsiteY4" fmla="*/ 1145713 h 1145713"/>
                <a:gd name="connsiteX5" fmla="*/ 0 w 884873"/>
                <a:gd name="connsiteY5" fmla="*/ 47481 h 1145713"/>
                <a:gd name="connsiteX0" fmla="*/ 0 w 884873"/>
                <a:gd name="connsiteY0" fmla="*/ 48323 h 1146555"/>
                <a:gd name="connsiteX1" fmla="*/ 341948 w 884873"/>
                <a:gd name="connsiteY1" fmla="*/ 272160 h 1146555"/>
                <a:gd name="connsiteX2" fmla="*/ 884873 w 884873"/>
                <a:gd name="connsiteY2" fmla="*/ 48323 h 1146555"/>
                <a:gd name="connsiteX3" fmla="*/ 884873 w 884873"/>
                <a:gd name="connsiteY3" fmla="*/ 1146555 h 1146555"/>
                <a:gd name="connsiteX4" fmla="*/ 0 w 884873"/>
                <a:gd name="connsiteY4" fmla="*/ 1146555 h 1146555"/>
                <a:gd name="connsiteX5" fmla="*/ 0 w 884873"/>
                <a:gd name="connsiteY5" fmla="*/ 48323 h 1146555"/>
                <a:gd name="connsiteX0" fmla="*/ 0 w 1413510"/>
                <a:gd name="connsiteY0" fmla="*/ 48323 h 1146555"/>
                <a:gd name="connsiteX1" fmla="*/ 341948 w 1413510"/>
                <a:gd name="connsiteY1" fmla="*/ 272160 h 1146555"/>
                <a:gd name="connsiteX2" fmla="*/ 1413510 w 1413510"/>
                <a:gd name="connsiteY2" fmla="*/ 343598 h 1146555"/>
                <a:gd name="connsiteX3" fmla="*/ 884873 w 1413510"/>
                <a:gd name="connsiteY3" fmla="*/ 1146555 h 1146555"/>
                <a:gd name="connsiteX4" fmla="*/ 0 w 1413510"/>
                <a:gd name="connsiteY4" fmla="*/ 1146555 h 1146555"/>
                <a:gd name="connsiteX5" fmla="*/ 0 w 1413510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03693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18273"/>
                <a:gd name="connsiteY0" fmla="*/ 48323 h 1146555"/>
                <a:gd name="connsiteX1" fmla="*/ 341948 w 1418273"/>
                <a:gd name="connsiteY1" fmla="*/ 272160 h 1146555"/>
                <a:gd name="connsiteX2" fmla="*/ 1413510 w 1418273"/>
                <a:gd name="connsiteY2" fmla="*/ 343598 h 1146555"/>
                <a:gd name="connsiteX3" fmla="*/ 1418273 w 1418273"/>
                <a:gd name="connsiteY3" fmla="*/ 1137030 h 1146555"/>
                <a:gd name="connsiteX4" fmla="*/ 0 w 1418273"/>
                <a:gd name="connsiteY4" fmla="*/ 1146555 h 1146555"/>
                <a:gd name="connsiteX5" fmla="*/ 0 w 1418273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22742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22742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37323"/>
                <a:gd name="connsiteY0" fmla="*/ 48323 h 1132268"/>
                <a:gd name="connsiteX1" fmla="*/ 341948 w 1437323"/>
                <a:gd name="connsiteY1" fmla="*/ 272160 h 1132268"/>
                <a:gd name="connsiteX2" fmla="*/ 1413510 w 1437323"/>
                <a:gd name="connsiteY2" fmla="*/ 343598 h 1132268"/>
                <a:gd name="connsiteX3" fmla="*/ 1437323 w 1437323"/>
                <a:gd name="connsiteY3" fmla="*/ 1132267 h 1132268"/>
                <a:gd name="connsiteX4" fmla="*/ 200025 w 1437323"/>
                <a:gd name="connsiteY4" fmla="*/ 1132268 h 1132268"/>
                <a:gd name="connsiteX5" fmla="*/ 0 w 1437323"/>
                <a:gd name="connsiteY5" fmla="*/ 48323 h 1132268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17980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048 h 1124993"/>
                <a:gd name="connsiteX1" fmla="*/ 446724 w 1446848"/>
                <a:gd name="connsiteY1" fmla="*/ 360134 h 1124993"/>
                <a:gd name="connsiteX2" fmla="*/ 1413510 w 1446848"/>
                <a:gd name="connsiteY2" fmla="*/ 336323 h 1124993"/>
                <a:gd name="connsiteX3" fmla="*/ 1446848 w 1446848"/>
                <a:gd name="connsiteY3" fmla="*/ 1110705 h 1124993"/>
                <a:gd name="connsiteX4" fmla="*/ 200025 w 1446848"/>
                <a:gd name="connsiteY4" fmla="*/ 1124993 h 1124993"/>
                <a:gd name="connsiteX5" fmla="*/ 0 w 1446848"/>
                <a:gd name="connsiteY5" fmla="*/ 41048 h 1124993"/>
                <a:gd name="connsiteX0" fmla="*/ 0 w 1446848"/>
                <a:gd name="connsiteY0" fmla="*/ 41434 h 1125379"/>
                <a:gd name="connsiteX1" fmla="*/ 446724 w 1446848"/>
                <a:gd name="connsiteY1" fmla="*/ 360520 h 1125379"/>
                <a:gd name="connsiteX2" fmla="*/ 1413510 w 1446848"/>
                <a:gd name="connsiteY2" fmla="*/ 336709 h 1125379"/>
                <a:gd name="connsiteX3" fmla="*/ 1446848 w 1446848"/>
                <a:gd name="connsiteY3" fmla="*/ 1111091 h 1125379"/>
                <a:gd name="connsiteX4" fmla="*/ 200025 w 1446848"/>
                <a:gd name="connsiteY4" fmla="*/ 1125379 h 1125379"/>
                <a:gd name="connsiteX5" fmla="*/ 0 w 1446848"/>
                <a:gd name="connsiteY5" fmla="*/ 41434 h 1125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848" h="1125379">
                  <a:moveTo>
                    <a:pt x="0" y="41434"/>
                  </a:moveTo>
                  <a:cubicBezTo>
                    <a:pt x="180657" y="-144303"/>
                    <a:pt x="156575" y="354250"/>
                    <a:pt x="446724" y="360520"/>
                  </a:cubicBezTo>
                  <a:cubicBezTo>
                    <a:pt x="805499" y="347820"/>
                    <a:pt x="1088072" y="292259"/>
                    <a:pt x="1413510" y="336709"/>
                  </a:cubicBezTo>
                  <a:cubicBezTo>
                    <a:pt x="1415098" y="601186"/>
                    <a:pt x="1445260" y="846614"/>
                    <a:pt x="1446848" y="1111091"/>
                  </a:cubicBezTo>
                  <a:lnTo>
                    <a:pt x="200025" y="1125379"/>
                  </a:lnTo>
                  <a:lnTo>
                    <a:pt x="0" y="41434"/>
                  </a:lnTo>
                  <a:close/>
                </a:path>
              </a:pathLst>
            </a:cu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08" name="Rectangle 104">
            <a:extLst>
              <a:ext uri="{FF2B5EF4-FFF2-40B4-BE49-F238E27FC236}">
                <a16:creationId xmlns:a16="http://schemas.microsoft.com/office/drawing/2014/main" id="{E6407E24-9675-FAF5-6991-699110564908}"/>
              </a:ext>
            </a:extLst>
          </p:cNvPr>
          <p:cNvSpPr/>
          <p:nvPr/>
        </p:nvSpPr>
        <p:spPr>
          <a:xfrm flipH="1">
            <a:off x="-4708967" y="7971757"/>
            <a:ext cx="2181372" cy="12514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  <a:gd name="connsiteX0" fmla="*/ 0 w 2282972"/>
              <a:gd name="connsiteY0" fmla="*/ 175260 h 1264149"/>
              <a:gd name="connsiteX1" fmla="*/ 1388892 w 2282972"/>
              <a:gd name="connsiteY1" fmla="*/ 0 h 1264149"/>
              <a:gd name="connsiteX2" fmla="*/ 2282972 w 2282972"/>
              <a:gd name="connsiteY2" fmla="*/ 999989 h 1264149"/>
              <a:gd name="connsiteX3" fmla="*/ 45720 w 2282972"/>
              <a:gd name="connsiteY3" fmla="*/ 1264149 h 1264149"/>
              <a:gd name="connsiteX4" fmla="*/ 0 w 2282972"/>
              <a:gd name="connsiteY4" fmla="*/ 175260 h 1264149"/>
              <a:gd name="connsiteX0" fmla="*/ 0 w 2282972"/>
              <a:gd name="connsiteY0" fmla="*/ 73660 h 1162549"/>
              <a:gd name="connsiteX1" fmla="*/ 2049292 w 2282972"/>
              <a:gd name="connsiteY1" fmla="*/ 0 h 1162549"/>
              <a:gd name="connsiteX2" fmla="*/ 2282972 w 2282972"/>
              <a:gd name="connsiteY2" fmla="*/ 898389 h 1162549"/>
              <a:gd name="connsiteX3" fmla="*/ 45720 w 2282972"/>
              <a:gd name="connsiteY3" fmla="*/ 1162549 h 1162549"/>
              <a:gd name="connsiteX4" fmla="*/ 0 w 2282972"/>
              <a:gd name="connsiteY4" fmla="*/ 73660 h 1162549"/>
              <a:gd name="connsiteX0" fmla="*/ 0 w 2282972"/>
              <a:gd name="connsiteY0" fmla="*/ 1625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62560 h 1251449"/>
              <a:gd name="connsiteX0" fmla="*/ 0 w 2282972"/>
              <a:gd name="connsiteY0" fmla="*/ 1244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24460 h 1251449"/>
              <a:gd name="connsiteX0" fmla="*/ 0 w 2181372"/>
              <a:gd name="connsiteY0" fmla="*/ 124460 h 1251449"/>
              <a:gd name="connsiteX1" fmla="*/ 2100092 w 2181372"/>
              <a:gd name="connsiteY1" fmla="*/ 0 h 1251449"/>
              <a:gd name="connsiteX2" fmla="*/ 2181372 w 2181372"/>
              <a:gd name="connsiteY2" fmla="*/ 987289 h 1251449"/>
              <a:gd name="connsiteX3" fmla="*/ 45720 w 2181372"/>
              <a:gd name="connsiteY3" fmla="*/ 1251449 h 1251449"/>
              <a:gd name="connsiteX4" fmla="*/ 0 w 2181372"/>
              <a:gd name="connsiteY4" fmla="*/ 124460 h 125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372" h="1251449">
                <a:moveTo>
                  <a:pt x="0" y="124460"/>
                </a:moveTo>
                <a:lnTo>
                  <a:pt x="2100092" y="0"/>
                </a:lnTo>
                <a:lnTo>
                  <a:pt x="2181372" y="987289"/>
                </a:lnTo>
                <a:lnTo>
                  <a:pt x="45720" y="1251449"/>
                </a:lnTo>
                <a:lnTo>
                  <a:pt x="0" y="124460"/>
                </a:lnTo>
                <a:close/>
              </a:path>
            </a:pathLst>
          </a:custGeom>
          <a:gradFill>
            <a:gsLst>
              <a:gs pos="0">
                <a:srgbClr val="4472C4">
                  <a:lumMod val="5000"/>
                  <a:lumOff val="95000"/>
                </a:srgbClr>
              </a:gs>
              <a:gs pos="100000">
                <a:srgbClr val="C0A175"/>
              </a:gs>
              <a:gs pos="37000">
                <a:srgbClr val="ED7D31">
                  <a:lumMod val="20000"/>
                  <a:lumOff val="80000"/>
                </a:srgbClr>
              </a:gs>
            </a:gsLst>
            <a:lin ang="5400000" scaled="1"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FD36ACFC-2CB3-BFF7-4B52-DD393E0A96EE}"/>
              </a:ext>
            </a:extLst>
          </p:cNvPr>
          <p:cNvGrpSpPr/>
          <p:nvPr/>
        </p:nvGrpSpPr>
        <p:grpSpPr>
          <a:xfrm>
            <a:off x="-6015485" y="8912434"/>
            <a:ext cx="505886" cy="718214"/>
            <a:chOff x="33241" y="1503719"/>
            <a:chExt cx="2006718" cy="2848969"/>
          </a:xfrm>
          <a:noFill/>
        </p:grpSpPr>
        <p:sp>
          <p:nvSpPr>
            <p:cNvPr id="210" name="Cloud 209">
              <a:extLst>
                <a:ext uri="{FF2B5EF4-FFF2-40B4-BE49-F238E27FC236}">
                  <a16:creationId xmlns:a16="http://schemas.microsoft.com/office/drawing/2014/main" id="{B88186DD-C6BE-F23D-BB92-726CA8B33113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Trapezoid 210">
              <a:extLst>
                <a:ext uri="{FF2B5EF4-FFF2-40B4-BE49-F238E27FC236}">
                  <a16:creationId xmlns:a16="http://schemas.microsoft.com/office/drawing/2014/main" id="{E77ECC2C-07F1-ED1E-8F6E-3D6A83E376B6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2" name="Cloud 211">
              <a:extLst>
                <a:ext uri="{FF2B5EF4-FFF2-40B4-BE49-F238E27FC236}">
                  <a16:creationId xmlns:a16="http://schemas.microsoft.com/office/drawing/2014/main" id="{AFB374D9-E201-02F5-AC56-FC53E12110F4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3" name="Cloud 212">
              <a:extLst>
                <a:ext uri="{FF2B5EF4-FFF2-40B4-BE49-F238E27FC236}">
                  <a16:creationId xmlns:a16="http://schemas.microsoft.com/office/drawing/2014/main" id="{F194D894-4671-F6DF-FD78-B5014C54C5AA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" name="Cloud 213">
              <a:extLst>
                <a:ext uri="{FF2B5EF4-FFF2-40B4-BE49-F238E27FC236}">
                  <a16:creationId xmlns:a16="http://schemas.microsoft.com/office/drawing/2014/main" id="{3782D7E0-8439-AF2F-76CC-07E488AC7955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22D1A2A6-1C0E-317C-E169-EDD0A3D2DC8F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6" name="Group 255">
                <a:extLst>
                  <a:ext uri="{FF2B5EF4-FFF2-40B4-BE49-F238E27FC236}">
                    <a16:creationId xmlns:a16="http://schemas.microsoft.com/office/drawing/2014/main" id="{95DA583B-A8B1-B7F6-105A-BEC5FDAF91A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61" name="Flowchart: Decision 212">
                  <a:extLst>
                    <a:ext uri="{FF2B5EF4-FFF2-40B4-BE49-F238E27FC236}">
                      <a16:creationId xmlns:a16="http://schemas.microsoft.com/office/drawing/2014/main" id="{7CFF6176-9120-054B-8594-FAE2B7E7104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62" name="Straight Connector 261">
                  <a:extLst>
                    <a:ext uri="{FF2B5EF4-FFF2-40B4-BE49-F238E27FC236}">
                      <a16:creationId xmlns:a16="http://schemas.microsoft.com/office/drawing/2014/main" id="{41EFE2CA-E26B-AF42-11CE-EFC81C4DD5D6}"/>
                    </a:ext>
                  </a:extLst>
                </p:cNvPr>
                <p:cNvCxnSpPr>
                  <a:cxnSpLocks/>
                  <a:stCxn id="261" idx="0"/>
                  <a:endCxn id="26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F5A3A6FB-0362-2D1F-FF69-1D4AD2CCF24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A1350FD3-3E87-BFFB-492F-FCDBF02553E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6AAA1A14-BD73-25B0-677B-9DE94A2DFFA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BF5AAB70-B73E-F58D-347F-4599DC9CC009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119F410B-0971-B169-7353-0931A9755AFF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6093B694-2FF7-640E-D54F-BF7BD71685F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4" name="Flowchart: Decision 212">
                  <a:extLst>
                    <a:ext uri="{FF2B5EF4-FFF2-40B4-BE49-F238E27FC236}">
                      <a16:creationId xmlns:a16="http://schemas.microsoft.com/office/drawing/2014/main" id="{9F5ACCE7-CD0E-33AC-A6E5-7080AD9FFE4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5" name="Straight Connector 254">
                  <a:extLst>
                    <a:ext uri="{FF2B5EF4-FFF2-40B4-BE49-F238E27FC236}">
                      <a16:creationId xmlns:a16="http://schemas.microsoft.com/office/drawing/2014/main" id="{907AAB64-C922-BEFA-749F-A7A96E40EC1D}"/>
                    </a:ext>
                  </a:extLst>
                </p:cNvPr>
                <p:cNvCxnSpPr>
                  <a:cxnSpLocks/>
                  <a:stCxn id="254" idx="0"/>
                  <a:endCxn id="25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EF94D546-AC9C-F8E3-3FC1-C16B82371E9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DC5BE056-DDCD-3D3F-1386-F46981588A2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F47AFF35-76E1-C839-4FF7-CFBD506E828B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7C96C009-6ADE-D6DE-0BC6-954BCC3773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01FC7F70-4AA8-8439-2ABF-6F66853A3F7A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42" name="Group 241">
                <a:extLst>
                  <a:ext uri="{FF2B5EF4-FFF2-40B4-BE49-F238E27FC236}">
                    <a16:creationId xmlns:a16="http://schemas.microsoft.com/office/drawing/2014/main" id="{3225BB04-0DA4-9FBC-723C-1829BF11F2F6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47" name="Flowchart: Decision 212">
                  <a:extLst>
                    <a:ext uri="{FF2B5EF4-FFF2-40B4-BE49-F238E27FC236}">
                      <a16:creationId xmlns:a16="http://schemas.microsoft.com/office/drawing/2014/main" id="{9E0AEAF7-5996-46B7-33E0-9E26EAC3A8E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8" name="Straight Connector 247">
                  <a:extLst>
                    <a:ext uri="{FF2B5EF4-FFF2-40B4-BE49-F238E27FC236}">
                      <a16:creationId xmlns:a16="http://schemas.microsoft.com/office/drawing/2014/main" id="{C6CE4598-0603-AEC0-62B4-6D36ED55608F}"/>
                    </a:ext>
                  </a:extLst>
                </p:cNvPr>
                <p:cNvCxnSpPr>
                  <a:cxnSpLocks/>
                  <a:stCxn id="247" idx="0"/>
                  <a:endCxn id="24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87C5B5D3-BEAC-E0DE-44D0-F6723E33317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7A285D8-21FF-62E6-A70C-9CE127EB3F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901CA581-6339-7051-805E-46A715A8FFB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F6BA1F30-CE81-690E-1110-0F7D2DCDA34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AE534407-0DD7-964C-888F-293EE78C35CB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194A5C1C-AB27-51E9-CC7F-2B580602D5EE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40" name="Flowchart: Decision 212">
                  <a:extLst>
                    <a:ext uri="{FF2B5EF4-FFF2-40B4-BE49-F238E27FC236}">
                      <a16:creationId xmlns:a16="http://schemas.microsoft.com/office/drawing/2014/main" id="{428F13F7-0703-6925-70C8-9ACC5DFA3FE9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1" name="Straight Connector 240">
                  <a:extLst>
                    <a:ext uri="{FF2B5EF4-FFF2-40B4-BE49-F238E27FC236}">
                      <a16:creationId xmlns:a16="http://schemas.microsoft.com/office/drawing/2014/main" id="{592E0C69-39E7-F8FD-1189-AE50BA473FDC}"/>
                    </a:ext>
                  </a:extLst>
                </p:cNvPr>
                <p:cNvCxnSpPr>
                  <a:cxnSpLocks/>
                  <a:stCxn id="240" idx="0"/>
                  <a:endCxn id="24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9040865A-3767-2B21-9860-0260AB9DC7F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36D5D88E-857B-7AF5-E13B-DCA278A3707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88BCBF4E-B1EE-F60F-0305-A0BE29258F64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E5FD9DD-65B2-36F0-35AC-2E2EFBE7628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8157E845-98DF-ADE8-7810-1B2752157D21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1872882C-E276-4294-DFC5-CFED32B8BCA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33" name="Flowchart: Decision 212">
                  <a:extLst>
                    <a:ext uri="{FF2B5EF4-FFF2-40B4-BE49-F238E27FC236}">
                      <a16:creationId xmlns:a16="http://schemas.microsoft.com/office/drawing/2014/main" id="{154A5AF8-F19B-5A91-3692-BB14A108AFCA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4" name="Straight Connector 233">
                  <a:extLst>
                    <a:ext uri="{FF2B5EF4-FFF2-40B4-BE49-F238E27FC236}">
                      <a16:creationId xmlns:a16="http://schemas.microsoft.com/office/drawing/2014/main" id="{428AFF6E-E0AF-4182-FA20-C233C22FFD07}"/>
                    </a:ext>
                  </a:extLst>
                </p:cNvPr>
                <p:cNvCxnSpPr>
                  <a:cxnSpLocks/>
                  <a:stCxn id="233" idx="0"/>
                  <a:endCxn id="23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1410E39-A50E-C0A7-68C3-C6BAF4FA1D6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E1E4F88F-B73A-0A5D-0F49-3C9B6591EE65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2674AEBA-86E0-5D51-77DC-BEC50B250CE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2B6F34CC-8ECC-3B47-088A-B026D7FDC70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20" name="Group 219">
              <a:extLst>
                <a:ext uri="{FF2B5EF4-FFF2-40B4-BE49-F238E27FC236}">
                  <a16:creationId xmlns:a16="http://schemas.microsoft.com/office/drawing/2014/main" id="{5988BEB5-2314-7468-AB8E-2185BE672C6B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E8B1BA0F-E39E-7426-69C8-E373BA95158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26" name="Flowchart: Decision 212">
                  <a:extLst>
                    <a:ext uri="{FF2B5EF4-FFF2-40B4-BE49-F238E27FC236}">
                      <a16:creationId xmlns:a16="http://schemas.microsoft.com/office/drawing/2014/main" id="{5ECC3CD3-3CA3-6294-C38C-A8AC137592B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27" name="Straight Connector 226">
                  <a:extLst>
                    <a:ext uri="{FF2B5EF4-FFF2-40B4-BE49-F238E27FC236}">
                      <a16:creationId xmlns:a16="http://schemas.microsoft.com/office/drawing/2014/main" id="{861D5247-CA9B-37B8-0F0A-222998461B3A}"/>
                    </a:ext>
                  </a:extLst>
                </p:cNvPr>
                <p:cNvCxnSpPr>
                  <a:cxnSpLocks/>
                  <a:stCxn id="226" idx="0"/>
                  <a:endCxn id="22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E3B6A3F2-7F72-3364-7418-A760FD3433F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3C301CDD-E121-D535-9D81-6833FFA7FE4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8D416B7D-A128-6B63-BF22-E7E21979CB54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213FD496-ADB5-C7B5-BB88-DFF3F6697D4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22" name="Group 321">
            <a:extLst>
              <a:ext uri="{FF2B5EF4-FFF2-40B4-BE49-F238E27FC236}">
                <a16:creationId xmlns:a16="http://schemas.microsoft.com/office/drawing/2014/main" id="{BCE0510C-C203-6A8D-D726-D1F67CB3CF8F}"/>
              </a:ext>
            </a:extLst>
          </p:cNvPr>
          <p:cNvGrpSpPr/>
          <p:nvPr/>
        </p:nvGrpSpPr>
        <p:grpSpPr>
          <a:xfrm>
            <a:off x="61577" y="2721610"/>
            <a:ext cx="6728122" cy="3744887"/>
            <a:chOff x="763947" y="3464615"/>
            <a:chExt cx="4642445" cy="2583995"/>
          </a:xfrm>
        </p:grpSpPr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A1369B65-5B0A-D90A-84A0-70179CF894BA}"/>
                </a:ext>
              </a:extLst>
            </p:cNvPr>
            <p:cNvGrpSpPr/>
            <p:nvPr/>
          </p:nvGrpSpPr>
          <p:grpSpPr>
            <a:xfrm>
              <a:off x="763947" y="3464615"/>
              <a:ext cx="4642445" cy="2583995"/>
              <a:chOff x="2837951" y="1419048"/>
              <a:chExt cx="5675318" cy="3158894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528A6437-49CE-0DF8-D47E-417116FED6A1}"/>
                  </a:ext>
                </a:extLst>
              </p:cNvPr>
              <p:cNvSpPr/>
              <p:nvPr/>
            </p:nvSpPr>
            <p:spPr>
              <a:xfrm>
                <a:off x="3424239" y="1715148"/>
                <a:ext cx="4487348" cy="1713015"/>
              </a:xfrm>
              <a:prstGeom prst="rect">
                <a:avLst/>
              </a:prstGeom>
              <a:solidFill>
                <a:srgbClr val="44546A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7709D92E-9636-FA65-F01F-617E8CEB37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676650" y="1524000"/>
                <a:ext cx="3905250" cy="19050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3B36375D-88E9-CF39-27EC-4212EE0ACD0C}"/>
                  </a:ext>
                </a:extLst>
              </p:cNvPr>
              <p:cNvGrpSpPr/>
              <p:nvPr/>
            </p:nvGrpSpPr>
            <p:grpSpPr>
              <a:xfrm flipH="1">
                <a:off x="7338156" y="1419048"/>
                <a:ext cx="1175113" cy="3158894"/>
                <a:chOff x="4702627" y="1209490"/>
                <a:chExt cx="1456895" cy="3365951"/>
              </a:xfrm>
            </p:grpSpPr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A9B7E0B5-278F-60FA-0424-5AEA72A8DE47}"/>
                    </a:ext>
                  </a:extLst>
                </p:cNvPr>
                <p:cNvSpPr/>
                <p:nvPr/>
              </p:nvSpPr>
              <p:spPr>
                <a:xfrm flipH="1">
                  <a:off x="4702629" y="1209490"/>
                  <a:ext cx="1456893" cy="2034707"/>
                </a:xfrm>
                <a:custGeom>
                  <a:avLst/>
                  <a:gdLst>
                    <a:gd name="connsiteX0" fmla="*/ 6122 w 379341"/>
                    <a:gd name="connsiteY0" fmla="*/ 0 h 552038"/>
                    <a:gd name="connsiteX1" fmla="*/ 379341 w 379341"/>
                    <a:gd name="connsiteY1" fmla="*/ 0 h 552038"/>
                    <a:gd name="connsiteX2" fmla="*/ 379341 w 379341"/>
                    <a:gd name="connsiteY2" fmla="*/ 478716 h 552038"/>
                    <a:gd name="connsiteX3" fmla="*/ 341745 w 379341"/>
                    <a:gd name="connsiteY3" fmla="*/ 516369 h 552038"/>
                    <a:gd name="connsiteX4" fmla="*/ 245993 w 379341"/>
                    <a:gd name="connsiteY4" fmla="*/ 552038 h 552038"/>
                    <a:gd name="connsiteX5" fmla="*/ 0 w 379341"/>
                    <a:gd name="connsiteY5" fmla="*/ 98152 h 552038"/>
                    <a:gd name="connsiteX6" fmla="*/ 4998 w 379341"/>
                    <a:gd name="connsiteY6" fmla="*/ 6678 h 552038"/>
                    <a:gd name="connsiteX7" fmla="*/ 6122 w 379341"/>
                    <a:gd name="connsiteY7" fmla="*/ 0 h 55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9341" h="552038">
                      <a:moveTo>
                        <a:pt x="6122" y="0"/>
                      </a:moveTo>
                      <a:lnTo>
                        <a:pt x="379341" y="0"/>
                      </a:lnTo>
                      <a:lnTo>
                        <a:pt x="379341" y="478716"/>
                      </a:lnTo>
                      <a:lnTo>
                        <a:pt x="341745" y="516369"/>
                      </a:lnTo>
                      <a:cubicBezTo>
                        <a:pt x="312315" y="539337"/>
                        <a:pt x="279958" y="552038"/>
                        <a:pt x="245993" y="552038"/>
                      </a:cubicBezTo>
                      <a:cubicBezTo>
                        <a:pt x="110135" y="552038"/>
                        <a:pt x="0" y="348826"/>
                        <a:pt x="0" y="98152"/>
                      </a:cubicBezTo>
                      <a:cubicBezTo>
                        <a:pt x="0" y="66818"/>
                        <a:pt x="1721" y="36225"/>
                        <a:pt x="4998" y="6678"/>
                      </a:cubicBezTo>
                      <a:lnTo>
                        <a:pt x="6122" y="0"/>
                      </a:lnTo>
                      <a:close/>
                    </a:path>
                  </a:pathLst>
                </a:cu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3044CD0B-0BA7-91F2-54D6-E47357AE1D88}"/>
                    </a:ext>
                  </a:extLst>
                </p:cNvPr>
                <p:cNvSpPr/>
                <p:nvPr/>
              </p:nvSpPr>
              <p:spPr>
                <a:xfrm flipH="1" flipV="1">
                  <a:off x="4702627" y="2969592"/>
                  <a:ext cx="1092778" cy="1605849"/>
                </a:xfrm>
                <a:custGeom>
                  <a:avLst/>
                  <a:gdLst>
                    <a:gd name="connsiteX0" fmla="*/ 277899 w 277899"/>
                    <a:gd name="connsiteY0" fmla="*/ 435684 h 435684"/>
                    <a:gd name="connsiteX1" fmla="*/ 277899 w 277899"/>
                    <a:gd name="connsiteY1" fmla="*/ 0 h 435684"/>
                    <a:gd name="connsiteX2" fmla="*/ 894 w 277899"/>
                    <a:gd name="connsiteY2" fmla="*/ 0 h 435684"/>
                    <a:gd name="connsiteX3" fmla="*/ 0 w 277899"/>
                    <a:gd name="connsiteY3" fmla="*/ 16358 h 435684"/>
                    <a:gd name="connsiteX4" fmla="*/ 72050 w 277899"/>
                    <a:gd name="connsiteY4" fmla="*/ 337304 h 435684"/>
                    <a:gd name="connsiteX5" fmla="*/ 94679 w 277899"/>
                    <a:gd name="connsiteY5" fmla="*/ 371753 h 435684"/>
                    <a:gd name="connsiteX6" fmla="*/ 94975 w 277899"/>
                    <a:gd name="connsiteY6" fmla="*/ 371583 h 435684"/>
                    <a:gd name="connsiteX7" fmla="*/ 144551 w 277899"/>
                    <a:gd name="connsiteY7" fmla="*/ 362362 h 435684"/>
                    <a:gd name="connsiteX8" fmla="*/ 240303 w 277899"/>
                    <a:gd name="connsiteY8" fmla="*/ 398031 h 435684"/>
                    <a:gd name="connsiteX9" fmla="*/ 277899 w 277899"/>
                    <a:gd name="connsiteY9" fmla="*/ 435684 h 435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7899" h="435684">
                      <a:moveTo>
                        <a:pt x="277899" y="435684"/>
                      </a:moveTo>
                      <a:lnTo>
                        <a:pt x="277899" y="0"/>
                      </a:lnTo>
                      <a:lnTo>
                        <a:pt x="894" y="0"/>
                      </a:lnTo>
                      <a:lnTo>
                        <a:pt x="0" y="16358"/>
                      </a:lnTo>
                      <a:cubicBezTo>
                        <a:pt x="0" y="141695"/>
                        <a:pt x="27534" y="255167"/>
                        <a:pt x="72050" y="337304"/>
                      </a:cubicBezTo>
                      <a:lnTo>
                        <a:pt x="94679" y="371753"/>
                      </a:lnTo>
                      <a:lnTo>
                        <a:pt x="94975" y="371583"/>
                      </a:lnTo>
                      <a:cubicBezTo>
                        <a:pt x="110989" y="365537"/>
                        <a:pt x="127569" y="362362"/>
                        <a:pt x="144551" y="362362"/>
                      </a:cubicBezTo>
                      <a:cubicBezTo>
                        <a:pt x="178516" y="362362"/>
                        <a:pt x="210873" y="375063"/>
                        <a:pt x="240303" y="398031"/>
                      </a:cubicBezTo>
                      <a:lnTo>
                        <a:pt x="277899" y="435684"/>
                      </a:lnTo>
                      <a:close/>
                    </a:path>
                  </a:pathLst>
                </a:cu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5FA9DA18-1304-C34C-79C8-C35A7B5D419B}"/>
                  </a:ext>
                </a:extLst>
              </p:cNvPr>
              <p:cNvGrpSpPr/>
              <p:nvPr/>
            </p:nvGrpSpPr>
            <p:grpSpPr>
              <a:xfrm>
                <a:off x="2837951" y="1419048"/>
                <a:ext cx="1175113" cy="3158894"/>
                <a:chOff x="4702627" y="1209490"/>
                <a:chExt cx="1456895" cy="3365951"/>
              </a:xfrm>
            </p:grpSpPr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D1893971-2F2E-5D75-4B03-178DC78E6889}"/>
                    </a:ext>
                  </a:extLst>
                </p:cNvPr>
                <p:cNvSpPr/>
                <p:nvPr/>
              </p:nvSpPr>
              <p:spPr>
                <a:xfrm flipH="1">
                  <a:off x="4702629" y="1209490"/>
                  <a:ext cx="1456893" cy="2034707"/>
                </a:xfrm>
                <a:custGeom>
                  <a:avLst/>
                  <a:gdLst>
                    <a:gd name="connsiteX0" fmla="*/ 6122 w 379341"/>
                    <a:gd name="connsiteY0" fmla="*/ 0 h 552038"/>
                    <a:gd name="connsiteX1" fmla="*/ 379341 w 379341"/>
                    <a:gd name="connsiteY1" fmla="*/ 0 h 552038"/>
                    <a:gd name="connsiteX2" fmla="*/ 379341 w 379341"/>
                    <a:gd name="connsiteY2" fmla="*/ 478716 h 552038"/>
                    <a:gd name="connsiteX3" fmla="*/ 341745 w 379341"/>
                    <a:gd name="connsiteY3" fmla="*/ 516369 h 552038"/>
                    <a:gd name="connsiteX4" fmla="*/ 245993 w 379341"/>
                    <a:gd name="connsiteY4" fmla="*/ 552038 h 552038"/>
                    <a:gd name="connsiteX5" fmla="*/ 0 w 379341"/>
                    <a:gd name="connsiteY5" fmla="*/ 98152 h 552038"/>
                    <a:gd name="connsiteX6" fmla="*/ 4998 w 379341"/>
                    <a:gd name="connsiteY6" fmla="*/ 6678 h 552038"/>
                    <a:gd name="connsiteX7" fmla="*/ 6122 w 379341"/>
                    <a:gd name="connsiteY7" fmla="*/ 0 h 55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9341" h="552038">
                      <a:moveTo>
                        <a:pt x="6122" y="0"/>
                      </a:moveTo>
                      <a:lnTo>
                        <a:pt x="379341" y="0"/>
                      </a:lnTo>
                      <a:lnTo>
                        <a:pt x="379341" y="478716"/>
                      </a:lnTo>
                      <a:lnTo>
                        <a:pt x="341745" y="516369"/>
                      </a:lnTo>
                      <a:cubicBezTo>
                        <a:pt x="312315" y="539337"/>
                        <a:pt x="279958" y="552038"/>
                        <a:pt x="245993" y="552038"/>
                      </a:cubicBezTo>
                      <a:cubicBezTo>
                        <a:pt x="110135" y="552038"/>
                        <a:pt x="0" y="348826"/>
                        <a:pt x="0" y="98152"/>
                      </a:cubicBezTo>
                      <a:cubicBezTo>
                        <a:pt x="0" y="66818"/>
                        <a:pt x="1721" y="36225"/>
                        <a:pt x="4998" y="6678"/>
                      </a:cubicBezTo>
                      <a:lnTo>
                        <a:pt x="6122" y="0"/>
                      </a:lnTo>
                      <a:close/>
                    </a:path>
                  </a:pathLst>
                </a:cu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D0A742EE-8F09-B0F4-49FC-DC6598C36F92}"/>
                    </a:ext>
                  </a:extLst>
                </p:cNvPr>
                <p:cNvSpPr/>
                <p:nvPr/>
              </p:nvSpPr>
              <p:spPr>
                <a:xfrm flipH="1" flipV="1">
                  <a:off x="4702627" y="2969592"/>
                  <a:ext cx="1092778" cy="1605849"/>
                </a:xfrm>
                <a:custGeom>
                  <a:avLst/>
                  <a:gdLst>
                    <a:gd name="connsiteX0" fmla="*/ 277899 w 277899"/>
                    <a:gd name="connsiteY0" fmla="*/ 435684 h 435684"/>
                    <a:gd name="connsiteX1" fmla="*/ 277899 w 277899"/>
                    <a:gd name="connsiteY1" fmla="*/ 0 h 435684"/>
                    <a:gd name="connsiteX2" fmla="*/ 894 w 277899"/>
                    <a:gd name="connsiteY2" fmla="*/ 0 h 435684"/>
                    <a:gd name="connsiteX3" fmla="*/ 0 w 277899"/>
                    <a:gd name="connsiteY3" fmla="*/ 16358 h 435684"/>
                    <a:gd name="connsiteX4" fmla="*/ 72050 w 277899"/>
                    <a:gd name="connsiteY4" fmla="*/ 337304 h 435684"/>
                    <a:gd name="connsiteX5" fmla="*/ 94679 w 277899"/>
                    <a:gd name="connsiteY5" fmla="*/ 371753 h 435684"/>
                    <a:gd name="connsiteX6" fmla="*/ 94975 w 277899"/>
                    <a:gd name="connsiteY6" fmla="*/ 371583 h 435684"/>
                    <a:gd name="connsiteX7" fmla="*/ 144551 w 277899"/>
                    <a:gd name="connsiteY7" fmla="*/ 362362 h 435684"/>
                    <a:gd name="connsiteX8" fmla="*/ 240303 w 277899"/>
                    <a:gd name="connsiteY8" fmla="*/ 398031 h 435684"/>
                    <a:gd name="connsiteX9" fmla="*/ 277899 w 277899"/>
                    <a:gd name="connsiteY9" fmla="*/ 435684 h 435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7899" h="435684">
                      <a:moveTo>
                        <a:pt x="277899" y="435684"/>
                      </a:moveTo>
                      <a:lnTo>
                        <a:pt x="277899" y="0"/>
                      </a:lnTo>
                      <a:lnTo>
                        <a:pt x="894" y="0"/>
                      </a:lnTo>
                      <a:lnTo>
                        <a:pt x="0" y="16358"/>
                      </a:lnTo>
                      <a:cubicBezTo>
                        <a:pt x="0" y="141695"/>
                        <a:pt x="27534" y="255167"/>
                        <a:pt x="72050" y="337304"/>
                      </a:cubicBezTo>
                      <a:lnTo>
                        <a:pt x="94679" y="371753"/>
                      </a:lnTo>
                      <a:lnTo>
                        <a:pt x="94975" y="371583"/>
                      </a:lnTo>
                      <a:cubicBezTo>
                        <a:pt x="110989" y="365537"/>
                        <a:pt x="127569" y="362362"/>
                        <a:pt x="144551" y="362362"/>
                      </a:cubicBezTo>
                      <a:cubicBezTo>
                        <a:pt x="178516" y="362362"/>
                        <a:pt x="210873" y="375063"/>
                        <a:pt x="240303" y="398031"/>
                      </a:cubicBezTo>
                      <a:lnTo>
                        <a:pt x="277899" y="435684"/>
                      </a:lnTo>
                      <a:close/>
                    </a:path>
                  </a:pathLst>
                </a:cu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63" name="Star: 5 Points 262">
              <a:extLst>
                <a:ext uri="{FF2B5EF4-FFF2-40B4-BE49-F238E27FC236}">
                  <a16:creationId xmlns:a16="http://schemas.microsoft.com/office/drawing/2014/main" id="{402D9249-973C-30D1-53E7-B2E278454CEB}"/>
                </a:ext>
              </a:extLst>
            </p:cNvPr>
            <p:cNvSpPr/>
            <p:nvPr/>
          </p:nvSpPr>
          <p:spPr>
            <a:xfrm>
              <a:off x="2141919" y="3982427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4" name="Star: 5 Points 263">
              <a:extLst>
                <a:ext uri="{FF2B5EF4-FFF2-40B4-BE49-F238E27FC236}">
                  <a16:creationId xmlns:a16="http://schemas.microsoft.com/office/drawing/2014/main" id="{133D34A8-64E9-8FAF-5076-80F95BF03365}"/>
                </a:ext>
              </a:extLst>
            </p:cNvPr>
            <p:cNvSpPr/>
            <p:nvPr/>
          </p:nvSpPr>
          <p:spPr>
            <a:xfrm>
              <a:off x="2949546" y="3835018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5" name="Star: 5 Points 264">
              <a:extLst>
                <a:ext uri="{FF2B5EF4-FFF2-40B4-BE49-F238E27FC236}">
                  <a16:creationId xmlns:a16="http://schemas.microsoft.com/office/drawing/2014/main" id="{B4521B47-8E50-0A4C-8F86-D50EE03E9572}"/>
                </a:ext>
              </a:extLst>
            </p:cNvPr>
            <p:cNvSpPr/>
            <p:nvPr/>
          </p:nvSpPr>
          <p:spPr>
            <a:xfrm>
              <a:off x="3809134" y="3879118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6" name="Star: 5 Points 265">
              <a:extLst>
                <a:ext uri="{FF2B5EF4-FFF2-40B4-BE49-F238E27FC236}">
                  <a16:creationId xmlns:a16="http://schemas.microsoft.com/office/drawing/2014/main" id="{ABFC3A50-B980-BDE6-BF30-3E73C3AA04F4}"/>
                </a:ext>
              </a:extLst>
            </p:cNvPr>
            <p:cNvSpPr/>
            <p:nvPr/>
          </p:nvSpPr>
          <p:spPr>
            <a:xfrm flipV="1">
              <a:off x="3367239" y="4137762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7" name="Star: 5 Points 266">
              <a:extLst>
                <a:ext uri="{FF2B5EF4-FFF2-40B4-BE49-F238E27FC236}">
                  <a16:creationId xmlns:a16="http://schemas.microsoft.com/office/drawing/2014/main" id="{1FB976B8-6DEA-7D10-1921-FF6D927E1948}"/>
                </a:ext>
              </a:extLst>
            </p:cNvPr>
            <p:cNvSpPr/>
            <p:nvPr/>
          </p:nvSpPr>
          <p:spPr>
            <a:xfrm flipV="1">
              <a:off x="2395689" y="3717986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8" name="Star: 5 Points 267">
              <a:extLst>
                <a:ext uri="{FF2B5EF4-FFF2-40B4-BE49-F238E27FC236}">
                  <a16:creationId xmlns:a16="http://schemas.microsoft.com/office/drawing/2014/main" id="{D11E84C4-454E-776F-D442-FBC679C2672D}"/>
                </a:ext>
              </a:extLst>
            </p:cNvPr>
            <p:cNvSpPr/>
            <p:nvPr/>
          </p:nvSpPr>
          <p:spPr>
            <a:xfrm flipV="1">
              <a:off x="1652995" y="4456819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9" name="Star: 5 Points 268">
              <a:extLst>
                <a:ext uri="{FF2B5EF4-FFF2-40B4-BE49-F238E27FC236}">
                  <a16:creationId xmlns:a16="http://schemas.microsoft.com/office/drawing/2014/main" id="{5CEBD3C1-0143-816D-505D-73EED349B5BB}"/>
                </a:ext>
              </a:extLst>
            </p:cNvPr>
            <p:cNvSpPr/>
            <p:nvPr/>
          </p:nvSpPr>
          <p:spPr>
            <a:xfrm flipV="1">
              <a:off x="2642759" y="4410623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0" name="Star: 5 Points 269">
              <a:extLst>
                <a:ext uri="{FF2B5EF4-FFF2-40B4-BE49-F238E27FC236}">
                  <a16:creationId xmlns:a16="http://schemas.microsoft.com/office/drawing/2014/main" id="{74DA1C6A-3760-6A38-B660-3F47387A1D91}"/>
                </a:ext>
              </a:extLst>
            </p:cNvPr>
            <p:cNvSpPr/>
            <p:nvPr/>
          </p:nvSpPr>
          <p:spPr>
            <a:xfrm flipV="1">
              <a:off x="4340799" y="3830654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1" name="Star: 5 Points 270">
              <a:extLst>
                <a:ext uri="{FF2B5EF4-FFF2-40B4-BE49-F238E27FC236}">
                  <a16:creationId xmlns:a16="http://schemas.microsoft.com/office/drawing/2014/main" id="{52E03000-A681-DA67-06AE-BA68D98FE0C2}"/>
                </a:ext>
              </a:extLst>
            </p:cNvPr>
            <p:cNvSpPr/>
            <p:nvPr/>
          </p:nvSpPr>
          <p:spPr>
            <a:xfrm>
              <a:off x="4249686" y="4361505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2" name="Star: 5 Points 271">
              <a:extLst>
                <a:ext uri="{FF2B5EF4-FFF2-40B4-BE49-F238E27FC236}">
                  <a16:creationId xmlns:a16="http://schemas.microsoft.com/office/drawing/2014/main" id="{FA470759-65C8-23E9-4436-D861779F0E89}"/>
                </a:ext>
              </a:extLst>
            </p:cNvPr>
            <p:cNvSpPr/>
            <p:nvPr/>
          </p:nvSpPr>
          <p:spPr>
            <a:xfrm>
              <a:off x="3437049" y="4394653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3" name="Moon 272">
              <a:extLst>
                <a:ext uri="{FF2B5EF4-FFF2-40B4-BE49-F238E27FC236}">
                  <a16:creationId xmlns:a16="http://schemas.microsoft.com/office/drawing/2014/main" id="{B29E127E-7E13-D9B0-2A64-15EA17AAFC15}"/>
                </a:ext>
              </a:extLst>
            </p:cNvPr>
            <p:cNvSpPr/>
            <p:nvPr/>
          </p:nvSpPr>
          <p:spPr>
            <a:xfrm rot="19787597">
              <a:off x="2763516" y="3983049"/>
              <a:ext cx="266304" cy="532608"/>
            </a:xfrm>
            <a:prstGeom prst="moon">
              <a:avLst>
                <a:gd name="adj" fmla="val 8333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1" name="Flowchart: Manual Operation 19">
            <a:extLst>
              <a:ext uri="{FF2B5EF4-FFF2-40B4-BE49-F238E27FC236}">
                <a16:creationId xmlns:a16="http://schemas.microsoft.com/office/drawing/2014/main" id="{64783BFF-6172-C8E6-A668-11BEB100259A}"/>
              </a:ext>
            </a:extLst>
          </p:cNvPr>
          <p:cNvSpPr/>
          <p:nvPr/>
        </p:nvSpPr>
        <p:spPr>
          <a:xfrm flipV="1">
            <a:off x="1414121" y="7109001"/>
            <a:ext cx="2006273" cy="106306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145 w 10000"/>
              <a:gd name="connsiteY3" fmla="*/ 9952 h 10000"/>
              <a:gd name="connsiteX4" fmla="*/ 0 w 10000"/>
              <a:gd name="connsiteY4" fmla="*/ 0 h 10000"/>
              <a:gd name="connsiteX0" fmla="*/ 0 w 10000"/>
              <a:gd name="connsiteY0" fmla="*/ 0 h 9952"/>
              <a:gd name="connsiteX1" fmla="*/ 10000 w 10000"/>
              <a:gd name="connsiteY1" fmla="*/ 0 h 9952"/>
              <a:gd name="connsiteX2" fmla="*/ 3732 w 10000"/>
              <a:gd name="connsiteY2" fmla="*/ 9857 h 9952"/>
              <a:gd name="connsiteX3" fmla="*/ 2145 w 10000"/>
              <a:gd name="connsiteY3" fmla="*/ 9952 h 9952"/>
              <a:gd name="connsiteX4" fmla="*/ 0 w 10000"/>
              <a:gd name="connsiteY4" fmla="*/ 0 h 9952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3153 w 10000"/>
              <a:gd name="connsiteY2" fmla="*/ 9905 h 10000"/>
              <a:gd name="connsiteX3" fmla="*/ 2145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9905"/>
              <a:gd name="connsiteX1" fmla="*/ 10000 w 10000"/>
              <a:gd name="connsiteY1" fmla="*/ 0 h 9905"/>
              <a:gd name="connsiteX2" fmla="*/ 3153 w 10000"/>
              <a:gd name="connsiteY2" fmla="*/ 9905 h 9905"/>
              <a:gd name="connsiteX3" fmla="*/ 2362 w 10000"/>
              <a:gd name="connsiteY3" fmla="*/ 9865 h 9905"/>
              <a:gd name="connsiteX4" fmla="*/ 0 w 10000"/>
              <a:gd name="connsiteY4" fmla="*/ 0 h 9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9905">
                <a:moveTo>
                  <a:pt x="0" y="0"/>
                </a:moveTo>
                <a:lnTo>
                  <a:pt x="10000" y="0"/>
                </a:lnTo>
                <a:lnTo>
                  <a:pt x="3153" y="9905"/>
                </a:lnTo>
                <a:lnTo>
                  <a:pt x="2362" y="9865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5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2" name="AIVoiceGenerator_com_25-12-2024T16_49_59_ F">
            <a:hlinkClick r:id="" action="ppaction://media"/>
            <a:extLst>
              <a:ext uri="{FF2B5EF4-FFF2-40B4-BE49-F238E27FC236}">
                <a16:creationId xmlns:a16="http://schemas.microsoft.com/office/drawing/2014/main" id="{4EF3E35D-12D2-5DEF-746F-FE10A43E15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350995" y="9235339"/>
            <a:ext cx="609600" cy="609600"/>
          </a:xfrm>
          <a:prstGeom prst="rect">
            <a:avLst/>
          </a:prstGeom>
        </p:spPr>
      </p:pic>
      <p:grpSp>
        <p:nvGrpSpPr>
          <p:cNvPr id="303" name="Group 302">
            <a:extLst>
              <a:ext uri="{FF2B5EF4-FFF2-40B4-BE49-F238E27FC236}">
                <a16:creationId xmlns:a16="http://schemas.microsoft.com/office/drawing/2014/main" id="{BEDBB20C-9A47-F86B-0CB9-504ED964C433}"/>
              </a:ext>
            </a:extLst>
          </p:cNvPr>
          <p:cNvGrpSpPr/>
          <p:nvPr/>
        </p:nvGrpSpPr>
        <p:grpSpPr>
          <a:xfrm>
            <a:off x="567181" y="8522082"/>
            <a:ext cx="1651401" cy="1746026"/>
            <a:chOff x="5084710" y="4248136"/>
            <a:chExt cx="1651401" cy="1746026"/>
          </a:xfrm>
        </p:grpSpPr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3CD11FAD-534E-568C-DD9E-D1CEA37EFFE8}"/>
                </a:ext>
              </a:extLst>
            </p:cNvPr>
            <p:cNvGrpSpPr/>
            <p:nvPr/>
          </p:nvGrpSpPr>
          <p:grpSpPr>
            <a:xfrm>
              <a:off x="5148845" y="4849095"/>
              <a:ext cx="1526275" cy="584696"/>
              <a:chOff x="4692419" y="4778777"/>
              <a:chExt cx="1616267" cy="584696"/>
            </a:xfrm>
          </p:grpSpPr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42CF37D1-E7E6-435F-E8F6-FC09A751ECF4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9" name="Rectangle 132">
                <a:extLst>
                  <a:ext uri="{FF2B5EF4-FFF2-40B4-BE49-F238E27FC236}">
                    <a16:creationId xmlns:a16="http://schemas.microsoft.com/office/drawing/2014/main" id="{B5907BFF-82E6-FC2C-C30E-D3610DB29360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12E863B6-76C3-1B32-B8B0-FA2A9B788C60}"/>
                </a:ext>
              </a:extLst>
            </p:cNvPr>
            <p:cNvSpPr/>
            <p:nvPr/>
          </p:nvSpPr>
          <p:spPr>
            <a:xfrm>
              <a:off x="6578184" y="4801672"/>
              <a:ext cx="157927" cy="1192490"/>
            </a:xfrm>
            <a:prstGeom prst="rect">
              <a:avLst/>
            </a:prstGeom>
            <a:solidFill>
              <a:srgbClr val="202020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18371BA8-63BB-8BE1-59DC-61FFD581DAAA}"/>
                </a:ext>
              </a:extLst>
            </p:cNvPr>
            <p:cNvSpPr/>
            <p:nvPr/>
          </p:nvSpPr>
          <p:spPr>
            <a:xfrm>
              <a:off x="5132681" y="4792135"/>
              <a:ext cx="157927" cy="1192490"/>
            </a:xfrm>
            <a:prstGeom prst="rect">
              <a:avLst/>
            </a:prstGeom>
            <a:solidFill>
              <a:srgbClr val="202020"/>
            </a:solidFill>
            <a:ln w="12700" cap="flat" cmpd="sng" algn="ctr">
              <a:solidFill>
                <a:srgbClr val="202020"/>
              </a:solidFill>
              <a:prstDash val="solid"/>
              <a:miter lim="800000"/>
            </a:ln>
            <a:effectLst/>
            <a:scene3d>
              <a:camera prst="orthographicFront">
                <a:rot lat="0" lon="21299999" rev="0"/>
              </a:camera>
              <a:lightRig rig="threePt" dir="t"/>
            </a:scene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07" name="Group 306">
              <a:extLst>
                <a:ext uri="{FF2B5EF4-FFF2-40B4-BE49-F238E27FC236}">
                  <a16:creationId xmlns:a16="http://schemas.microsoft.com/office/drawing/2014/main" id="{9E7B9B2B-6BAB-00C3-917E-7FB9882FD4BA}"/>
                </a:ext>
              </a:extLst>
            </p:cNvPr>
            <p:cNvGrpSpPr/>
            <p:nvPr/>
          </p:nvGrpSpPr>
          <p:grpSpPr>
            <a:xfrm>
              <a:off x="5511197" y="4714462"/>
              <a:ext cx="856261" cy="578455"/>
              <a:chOff x="4997219" y="5101329"/>
              <a:chExt cx="972106" cy="1045915"/>
            </a:xfrm>
          </p:grpSpPr>
          <p:grpSp>
            <p:nvGrpSpPr>
              <p:cNvPr id="311" name="Group 310">
                <a:extLst>
                  <a:ext uri="{FF2B5EF4-FFF2-40B4-BE49-F238E27FC236}">
                    <a16:creationId xmlns:a16="http://schemas.microsoft.com/office/drawing/2014/main" id="{FE210E1F-B72E-9E4B-A696-BC3EE383786C}"/>
                  </a:ext>
                </a:extLst>
              </p:cNvPr>
              <p:cNvGrpSpPr/>
              <p:nvPr/>
            </p:nvGrpSpPr>
            <p:grpSpPr>
              <a:xfrm>
                <a:off x="5385527" y="5101329"/>
                <a:ext cx="583798" cy="1045915"/>
                <a:chOff x="5385527" y="5101329"/>
                <a:chExt cx="583798" cy="1045915"/>
              </a:xfrm>
            </p:grpSpPr>
            <p:sp>
              <p:nvSpPr>
                <p:cNvPr id="315" name="Rectangle: Rounded Corners 314">
                  <a:extLst>
                    <a:ext uri="{FF2B5EF4-FFF2-40B4-BE49-F238E27FC236}">
                      <a16:creationId xmlns:a16="http://schemas.microsoft.com/office/drawing/2014/main" id="{1E586348-E4DC-A0CE-A88C-DAC0B25DFBC8}"/>
                    </a:ext>
                  </a:extLst>
                </p:cNvPr>
                <p:cNvSpPr/>
                <p:nvPr/>
              </p:nvSpPr>
              <p:spPr>
                <a:xfrm>
                  <a:off x="5407140" y="5363473"/>
                  <a:ext cx="540572" cy="783771"/>
                </a:xfrm>
                <a:prstGeom prst="roundRect">
                  <a:avLst/>
                </a:prstGeom>
                <a:solidFill>
                  <a:srgbClr val="6666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16" name="Rectangle: Rounded Corners 315">
                  <a:extLst>
                    <a:ext uri="{FF2B5EF4-FFF2-40B4-BE49-F238E27FC236}">
                      <a16:creationId xmlns:a16="http://schemas.microsoft.com/office/drawing/2014/main" id="{625ECF83-9AB4-F1A3-32AF-7D28FAF24B05}"/>
                    </a:ext>
                  </a:extLst>
                </p:cNvPr>
                <p:cNvSpPr/>
                <p:nvPr/>
              </p:nvSpPr>
              <p:spPr>
                <a:xfrm>
                  <a:off x="5385527" y="5232401"/>
                  <a:ext cx="540572" cy="783771"/>
                </a:xfrm>
                <a:prstGeom prst="roundRect">
                  <a:avLst/>
                </a:prstGeom>
                <a:solidFill>
                  <a:srgbClr val="20202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17" name="Rectangle: Rounded Corners 316">
                  <a:extLst>
                    <a:ext uri="{FF2B5EF4-FFF2-40B4-BE49-F238E27FC236}">
                      <a16:creationId xmlns:a16="http://schemas.microsoft.com/office/drawing/2014/main" id="{FC441E71-32F4-7D3F-6B07-33AC64EFDB33}"/>
                    </a:ext>
                  </a:extLst>
                </p:cNvPr>
                <p:cNvSpPr/>
                <p:nvPr/>
              </p:nvSpPr>
              <p:spPr>
                <a:xfrm>
                  <a:off x="5428753" y="5101329"/>
                  <a:ext cx="540572" cy="783771"/>
                </a:xfrm>
                <a:prstGeom prst="roundRect">
                  <a:avLst/>
                </a:prstGeom>
                <a:solidFill>
                  <a:srgbClr val="B6793C"/>
                </a:solidFill>
                <a:ln w="12700" cap="flat" cmpd="sng" algn="ctr">
                  <a:solidFill>
                    <a:srgbClr val="B6793C"/>
                  </a:solidFill>
                  <a:prstDash val="solid"/>
                  <a:miter lim="800000"/>
                </a:ln>
                <a:effectLst/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349F5942-E7E5-E194-3ABD-FFDF13C63827}"/>
                  </a:ext>
                </a:extLst>
              </p:cNvPr>
              <p:cNvGrpSpPr/>
              <p:nvPr/>
            </p:nvGrpSpPr>
            <p:grpSpPr>
              <a:xfrm>
                <a:off x="4997219" y="5339457"/>
                <a:ext cx="297591" cy="553224"/>
                <a:chOff x="6652764" y="1985109"/>
                <a:chExt cx="489467" cy="909924"/>
              </a:xfrm>
            </p:grpSpPr>
            <p:pic>
              <p:nvPicPr>
                <p:cNvPr id="313" name="Picture 2">
                  <a:extLst>
                    <a:ext uri="{FF2B5EF4-FFF2-40B4-BE49-F238E27FC236}">
                      <a16:creationId xmlns:a16="http://schemas.microsoft.com/office/drawing/2014/main" id="{2A43796D-C2EE-F6BD-3F23-1FEB0A7D7F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10000" b="90000" l="10000" r="900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52764" y="1985109"/>
                  <a:ext cx="489467" cy="734199"/>
                </a:xfrm>
                <a:prstGeom prst="rect">
                  <a:avLst/>
                </a:prstGeom>
                <a:noFill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8AC43DC9-EEC9-ED0E-6E13-69373D14B017}"/>
                    </a:ext>
                  </a:extLst>
                </p:cNvPr>
                <p:cNvSpPr/>
                <p:nvPr/>
              </p:nvSpPr>
              <p:spPr>
                <a:xfrm>
                  <a:off x="6745420" y="2436594"/>
                  <a:ext cx="273380" cy="458439"/>
                </a:xfrm>
                <a:custGeom>
                  <a:avLst/>
                  <a:gdLst>
                    <a:gd name="connsiteX0" fmla="*/ 136572 w 273380"/>
                    <a:gd name="connsiteY0" fmla="*/ 0 h 458439"/>
                    <a:gd name="connsiteX1" fmla="*/ 245738 w 273380"/>
                    <a:gd name="connsiteY1" fmla="*/ 109166 h 458439"/>
                    <a:gd name="connsiteX2" fmla="*/ 213764 w 273380"/>
                    <a:gd name="connsiteY2" fmla="*/ 186358 h 458439"/>
                    <a:gd name="connsiteX3" fmla="*/ 194828 w 273380"/>
                    <a:gd name="connsiteY3" fmla="*/ 199126 h 458439"/>
                    <a:gd name="connsiteX4" fmla="*/ 233345 w 273380"/>
                    <a:gd name="connsiteY4" fmla="*/ 225095 h 458439"/>
                    <a:gd name="connsiteX5" fmla="*/ 273380 w 273380"/>
                    <a:gd name="connsiteY5" fmla="*/ 321749 h 458439"/>
                    <a:gd name="connsiteX6" fmla="*/ 136690 w 273380"/>
                    <a:gd name="connsiteY6" fmla="*/ 458439 h 458439"/>
                    <a:gd name="connsiteX7" fmla="*/ 0 w 273380"/>
                    <a:gd name="connsiteY7" fmla="*/ 321749 h 458439"/>
                    <a:gd name="connsiteX8" fmla="*/ 40036 w 273380"/>
                    <a:gd name="connsiteY8" fmla="*/ 225095 h 458439"/>
                    <a:gd name="connsiteX9" fmla="*/ 78435 w 273380"/>
                    <a:gd name="connsiteY9" fmla="*/ 199205 h 458439"/>
                    <a:gd name="connsiteX10" fmla="*/ 59380 w 273380"/>
                    <a:gd name="connsiteY10" fmla="*/ 186358 h 458439"/>
                    <a:gd name="connsiteX11" fmla="*/ 27406 w 273380"/>
                    <a:gd name="connsiteY11" fmla="*/ 109166 h 458439"/>
                    <a:gd name="connsiteX12" fmla="*/ 136572 w 273380"/>
                    <a:gd name="connsiteY12" fmla="*/ 0 h 458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73380" h="458439">
                      <a:moveTo>
                        <a:pt x="136572" y="0"/>
                      </a:moveTo>
                      <a:cubicBezTo>
                        <a:pt x="196863" y="0"/>
                        <a:pt x="245738" y="48875"/>
                        <a:pt x="245738" y="109166"/>
                      </a:cubicBezTo>
                      <a:cubicBezTo>
                        <a:pt x="245738" y="139312"/>
                        <a:pt x="233520" y="166603"/>
                        <a:pt x="213764" y="186358"/>
                      </a:cubicBezTo>
                      <a:lnTo>
                        <a:pt x="194828" y="199126"/>
                      </a:lnTo>
                      <a:lnTo>
                        <a:pt x="233345" y="225095"/>
                      </a:lnTo>
                      <a:cubicBezTo>
                        <a:pt x="258081" y="249831"/>
                        <a:pt x="273380" y="284003"/>
                        <a:pt x="273380" y="321749"/>
                      </a:cubicBezTo>
                      <a:cubicBezTo>
                        <a:pt x="273380" y="397241"/>
                        <a:pt x="212182" y="458439"/>
                        <a:pt x="136690" y="458439"/>
                      </a:cubicBezTo>
                      <a:cubicBezTo>
                        <a:pt x="61198" y="458439"/>
                        <a:pt x="0" y="397241"/>
                        <a:pt x="0" y="321749"/>
                      </a:cubicBezTo>
                      <a:cubicBezTo>
                        <a:pt x="0" y="284003"/>
                        <a:pt x="15299" y="249831"/>
                        <a:pt x="40036" y="225095"/>
                      </a:cubicBezTo>
                      <a:lnTo>
                        <a:pt x="78435" y="199205"/>
                      </a:lnTo>
                      <a:lnTo>
                        <a:pt x="59380" y="186358"/>
                      </a:lnTo>
                      <a:cubicBezTo>
                        <a:pt x="39625" y="166603"/>
                        <a:pt x="27406" y="139312"/>
                        <a:pt x="27406" y="109166"/>
                      </a:cubicBezTo>
                      <a:cubicBezTo>
                        <a:pt x="27406" y="48875"/>
                        <a:pt x="76281" y="0"/>
                        <a:pt x="136572" y="0"/>
                      </a:cubicBezTo>
                      <a:close/>
                    </a:path>
                  </a:pathLst>
                </a:custGeom>
                <a:solidFill>
                  <a:srgbClr val="6C6C39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08" name="Group 307">
              <a:extLst>
                <a:ext uri="{FF2B5EF4-FFF2-40B4-BE49-F238E27FC236}">
                  <a16:creationId xmlns:a16="http://schemas.microsoft.com/office/drawing/2014/main" id="{26AD8565-BA22-80DE-7E91-1B5C072305E5}"/>
                </a:ext>
              </a:extLst>
            </p:cNvPr>
            <p:cNvGrpSpPr/>
            <p:nvPr/>
          </p:nvGrpSpPr>
          <p:grpSpPr>
            <a:xfrm>
              <a:off x="5084710" y="4248136"/>
              <a:ext cx="1651401" cy="584696"/>
              <a:chOff x="4692419" y="4778777"/>
              <a:chExt cx="1616267" cy="584696"/>
            </a:xfrm>
          </p:grpSpPr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C240BE16-BD84-4E05-4A0C-469DC58D571B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0" name="Rectangle 132">
                <a:extLst>
                  <a:ext uri="{FF2B5EF4-FFF2-40B4-BE49-F238E27FC236}">
                    <a16:creationId xmlns:a16="http://schemas.microsoft.com/office/drawing/2014/main" id="{9E8D4590-0376-E5EA-6021-E1F086073D68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20" name="Flowchart: Manual Operation 319">
            <a:extLst>
              <a:ext uri="{FF2B5EF4-FFF2-40B4-BE49-F238E27FC236}">
                <a16:creationId xmlns:a16="http://schemas.microsoft.com/office/drawing/2014/main" id="{54B56A27-352C-23A8-7CD0-3098913BAA68}"/>
              </a:ext>
            </a:extLst>
          </p:cNvPr>
          <p:cNvSpPr/>
          <p:nvPr/>
        </p:nvSpPr>
        <p:spPr>
          <a:xfrm flipV="1">
            <a:off x="1670147" y="8604004"/>
            <a:ext cx="314994" cy="180119"/>
          </a:xfrm>
          <a:prstGeom prst="flowChartManualOperation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E361A11D-4FA7-255A-18A4-ABD89F590BD7}"/>
              </a:ext>
            </a:extLst>
          </p:cNvPr>
          <p:cNvGrpSpPr/>
          <p:nvPr/>
        </p:nvGrpSpPr>
        <p:grpSpPr>
          <a:xfrm>
            <a:off x="3046210" y="6794436"/>
            <a:ext cx="1584186" cy="1932716"/>
            <a:chOff x="3831610" y="6182668"/>
            <a:chExt cx="2223056" cy="2712143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75" name="Group 274">
              <a:extLst>
                <a:ext uri="{FF2B5EF4-FFF2-40B4-BE49-F238E27FC236}">
                  <a16:creationId xmlns:a16="http://schemas.microsoft.com/office/drawing/2014/main" id="{0766C92E-B078-BE36-0523-7BAB4653D2F8}"/>
                </a:ext>
              </a:extLst>
            </p:cNvPr>
            <p:cNvGrpSpPr/>
            <p:nvPr/>
          </p:nvGrpSpPr>
          <p:grpSpPr>
            <a:xfrm flipH="1">
              <a:off x="3911683" y="6182668"/>
              <a:ext cx="1984508" cy="2712143"/>
              <a:chOff x="111726" y="7778897"/>
              <a:chExt cx="2560235" cy="3498965"/>
            </a:xfrm>
          </p:grpSpPr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72F411A5-79C0-FFD3-19D0-EFB7E5D5F82C}"/>
                  </a:ext>
                </a:extLst>
              </p:cNvPr>
              <p:cNvSpPr/>
              <p:nvPr/>
            </p:nvSpPr>
            <p:spPr>
              <a:xfrm rot="635892">
                <a:off x="111726" y="7778897"/>
                <a:ext cx="2536876" cy="2261466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31B6E1C9-61FA-D1B3-DA70-55CF14188CFB}"/>
                  </a:ext>
                </a:extLst>
              </p:cNvPr>
              <p:cNvGrpSpPr/>
              <p:nvPr/>
            </p:nvGrpSpPr>
            <p:grpSpPr>
              <a:xfrm>
                <a:off x="135089" y="8563865"/>
                <a:ext cx="2536872" cy="2713997"/>
                <a:chOff x="135089" y="8563865"/>
                <a:chExt cx="2536872" cy="2713997"/>
              </a:xfrm>
            </p:grpSpPr>
            <p:cxnSp>
              <p:nvCxnSpPr>
                <p:cNvPr id="286" name="Straight Connector 285">
                  <a:extLst>
                    <a:ext uri="{FF2B5EF4-FFF2-40B4-BE49-F238E27FC236}">
                      <a16:creationId xmlns:a16="http://schemas.microsoft.com/office/drawing/2014/main" id="{3ECA2188-B3A5-D9F5-9D2E-9369061D75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67566" y="10538044"/>
                  <a:ext cx="735221" cy="739818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89" name="Straight Connector 288">
                  <a:extLst>
                    <a:ext uri="{FF2B5EF4-FFF2-40B4-BE49-F238E27FC236}">
                      <a16:creationId xmlns:a16="http://schemas.microsoft.com/office/drawing/2014/main" id="{256A9B31-404C-E37E-D33F-C8114AF1241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40952" y="10670640"/>
                  <a:ext cx="200330" cy="265631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90" name="Oval 289">
                  <a:extLst>
                    <a:ext uri="{FF2B5EF4-FFF2-40B4-BE49-F238E27FC236}">
                      <a16:creationId xmlns:a16="http://schemas.microsoft.com/office/drawing/2014/main" id="{CF34E630-0E7B-93C6-12DD-A6914B741328}"/>
                    </a:ext>
                  </a:extLst>
                </p:cNvPr>
                <p:cNvSpPr/>
                <p:nvPr/>
              </p:nvSpPr>
              <p:spPr>
                <a:xfrm>
                  <a:off x="135089" y="8563865"/>
                  <a:ext cx="2536872" cy="2185912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1" name="Oval 290">
                  <a:extLst>
                    <a:ext uri="{FF2B5EF4-FFF2-40B4-BE49-F238E27FC236}">
                      <a16:creationId xmlns:a16="http://schemas.microsoft.com/office/drawing/2014/main" id="{DE4E66EA-F93D-A751-632A-E097EEDC577C}"/>
                    </a:ext>
                  </a:extLst>
                </p:cNvPr>
                <p:cNvSpPr/>
                <p:nvPr/>
              </p:nvSpPr>
              <p:spPr>
                <a:xfrm>
                  <a:off x="688669" y="9332282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D927E199-B7FD-1C62-C6CE-58E8782EFB70}"/>
                    </a:ext>
                  </a:extLst>
                </p:cNvPr>
                <p:cNvSpPr/>
                <p:nvPr/>
              </p:nvSpPr>
              <p:spPr>
                <a:xfrm flipH="1">
                  <a:off x="1225657" y="9676886"/>
                  <a:ext cx="82769" cy="164153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3" name="Oval 292">
                  <a:extLst>
                    <a:ext uri="{FF2B5EF4-FFF2-40B4-BE49-F238E27FC236}">
                      <a16:creationId xmlns:a16="http://schemas.microsoft.com/office/drawing/2014/main" id="{2D1DE87C-5FE5-4561-EC83-7054A5A11796}"/>
                    </a:ext>
                  </a:extLst>
                </p:cNvPr>
                <p:cNvSpPr/>
                <p:nvPr/>
              </p:nvSpPr>
              <p:spPr>
                <a:xfrm>
                  <a:off x="1571263" y="9332282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4" name="Oval 293">
                  <a:extLst>
                    <a:ext uri="{FF2B5EF4-FFF2-40B4-BE49-F238E27FC236}">
                      <a16:creationId xmlns:a16="http://schemas.microsoft.com/office/drawing/2014/main" id="{04DDD471-FE29-BE5A-6528-4A1F11665366}"/>
                    </a:ext>
                  </a:extLst>
                </p:cNvPr>
                <p:cNvSpPr/>
                <p:nvPr/>
              </p:nvSpPr>
              <p:spPr>
                <a:xfrm>
                  <a:off x="779725" y="941514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D1CFA9C1-56AC-4C78-9024-2F6796FFA6D6}"/>
                    </a:ext>
                  </a:extLst>
                </p:cNvPr>
                <p:cNvSpPr/>
                <p:nvPr/>
              </p:nvSpPr>
              <p:spPr>
                <a:xfrm>
                  <a:off x="1655188" y="9422523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136B3DED-AC4D-29A5-63C3-8FA980A11EDE}"/>
                    </a:ext>
                  </a:extLst>
                </p:cNvPr>
                <p:cNvSpPr/>
                <p:nvPr/>
              </p:nvSpPr>
              <p:spPr>
                <a:xfrm>
                  <a:off x="715203" y="9527379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  <a:alpha val="6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9076C81A-2DE5-7C29-AAAB-AD3B3CDBEFFE}"/>
                    </a:ext>
                  </a:extLst>
                </p:cNvPr>
                <p:cNvSpPr/>
                <p:nvPr/>
              </p:nvSpPr>
              <p:spPr>
                <a:xfrm>
                  <a:off x="1596463" y="953188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  <a:alpha val="6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56886F56-3600-3C66-3C73-80B4FAE084C8}"/>
                    </a:ext>
                  </a:extLst>
                </p:cNvPr>
                <p:cNvSpPr/>
                <p:nvPr/>
              </p:nvSpPr>
              <p:spPr>
                <a:xfrm rot="3202648" flipH="1">
                  <a:off x="1455503" y="10116917"/>
                  <a:ext cx="409705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9" name="Freeform: Shape 298">
                  <a:extLst>
                    <a:ext uri="{FF2B5EF4-FFF2-40B4-BE49-F238E27FC236}">
                      <a16:creationId xmlns:a16="http://schemas.microsoft.com/office/drawing/2014/main" id="{F5CBCD66-81AC-7FC4-78DB-14E5000E6152}"/>
                    </a:ext>
                  </a:extLst>
                </p:cNvPr>
                <p:cNvSpPr/>
                <p:nvPr/>
              </p:nvSpPr>
              <p:spPr>
                <a:xfrm rot="18070660">
                  <a:off x="702708" y="10160475"/>
                  <a:ext cx="409705" cy="798835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53A96B36-FF7E-1367-CD15-16F06F1F82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106515" y="10913677"/>
                  <a:ext cx="198127" cy="22460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</p:grp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EC4DFEB-E8A4-8C6C-B579-B0C9F89F6687}"/>
                </a:ext>
              </a:extLst>
            </p:cNvPr>
            <p:cNvSpPr/>
            <p:nvPr/>
          </p:nvSpPr>
          <p:spPr>
            <a:xfrm>
              <a:off x="3892396" y="6681333"/>
              <a:ext cx="2097640" cy="66837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2249E002-0DFF-F9E5-227A-DF938AC21133}"/>
                </a:ext>
              </a:extLst>
            </p:cNvPr>
            <p:cNvGrpSpPr/>
            <p:nvPr/>
          </p:nvGrpSpPr>
          <p:grpSpPr>
            <a:xfrm>
              <a:off x="3831610" y="6322846"/>
              <a:ext cx="2223056" cy="1766033"/>
              <a:chOff x="3831610" y="6322846"/>
              <a:chExt cx="2223056" cy="1766033"/>
            </a:xfrm>
          </p:grpSpPr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615107FB-7091-82AA-D8AE-7926D1B2DE9D}"/>
                  </a:ext>
                </a:extLst>
              </p:cNvPr>
              <p:cNvSpPr/>
              <p:nvPr/>
            </p:nvSpPr>
            <p:spPr>
              <a:xfrm rot="20615175" flipH="1">
                <a:off x="5178312" y="6725894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4A8BD920-F20B-DCE3-F3AF-F016B14CDBB2}"/>
                  </a:ext>
                </a:extLst>
              </p:cNvPr>
              <p:cNvSpPr/>
              <p:nvPr/>
            </p:nvSpPr>
            <p:spPr>
              <a:xfrm rot="20615175" flipH="1">
                <a:off x="5261760" y="651710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F5BFC71E-7245-1EF9-F84F-D3A20164CF31}"/>
                  </a:ext>
                </a:extLst>
              </p:cNvPr>
              <p:cNvSpPr/>
              <p:nvPr/>
            </p:nvSpPr>
            <p:spPr>
              <a:xfrm rot="20615175" flipH="1">
                <a:off x="5284988" y="6322846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8738DE51-1583-A3AF-9F84-FEBB50A122C2}"/>
                  </a:ext>
                </a:extLst>
              </p:cNvPr>
              <p:cNvSpPr/>
              <p:nvPr/>
            </p:nvSpPr>
            <p:spPr>
              <a:xfrm rot="984825">
                <a:off x="3974711" y="6330151"/>
                <a:ext cx="636111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64969313-446A-9C3A-A748-49FED6574B90}"/>
                  </a:ext>
                </a:extLst>
              </p:cNvPr>
              <p:cNvSpPr/>
              <p:nvPr/>
            </p:nvSpPr>
            <p:spPr>
              <a:xfrm rot="984825">
                <a:off x="3925084" y="6570929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0C3D6A43-EEE0-CCF4-691D-98AE3FBA08F6}"/>
                  </a:ext>
                </a:extLst>
              </p:cNvPr>
              <p:cNvSpPr/>
              <p:nvPr/>
            </p:nvSpPr>
            <p:spPr>
              <a:xfrm rot="984825">
                <a:off x="3831610" y="6753525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00" name="Rectangle 79">
            <a:extLst>
              <a:ext uri="{FF2B5EF4-FFF2-40B4-BE49-F238E27FC236}">
                <a16:creationId xmlns:a16="http://schemas.microsoft.com/office/drawing/2014/main" id="{2D6AF990-B363-7795-308D-13D35DFC3FA3}"/>
              </a:ext>
            </a:extLst>
          </p:cNvPr>
          <p:cNvSpPr/>
          <p:nvPr/>
        </p:nvSpPr>
        <p:spPr>
          <a:xfrm>
            <a:off x="3370336" y="7868702"/>
            <a:ext cx="1036791" cy="541991"/>
          </a:xfrm>
          <a:custGeom>
            <a:avLst/>
            <a:gdLst>
              <a:gd name="connsiteX0" fmla="*/ 0 w 966941"/>
              <a:gd name="connsiteY0" fmla="*/ 0 h 787182"/>
              <a:gd name="connsiteX1" fmla="*/ 966941 w 966941"/>
              <a:gd name="connsiteY1" fmla="*/ 0 h 787182"/>
              <a:gd name="connsiteX2" fmla="*/ 966941 w 966941"/>
              <a:gd name="connsiteY2" fmla="*/ 787182 h 787182"/>
              <a:gd name="connsiteX3" fmla="*/ 0 w 966941"/>
              <a:gd name="connsiteY3" fmla="*/ 787182 h 787182"/>
              <a:gd name="connsiteX4" fmla="*/ 0 w 966941"/>
              <a:gd name="connsiteY4" fmla="*/ 0 h 787182"/>
              <a:gd name="connsiteX0" fmla="*/ 0 w 966941"/>
              <a:gd name="connsiteY0" fmla="*/ 20 h 787202"/>
              <a:gd name="connsiteX1" fmla="*/ 462390 w 966941"/>
              <a:gd name="connsiteY1" fmla="*/ 71861 h 787202"/>
              <a:gd name="connsiteX2" fmla="*/ 966941 w 966941"/>
              <a:gd name="connsiteY2" fmla="*/ 20 h 787202"/>
              <a:gd name="connsiteX3" fmla="*/ 966941 w 966941"/>
              <a:gd name="connsiteY3" fmla="*/ 787202 h 787202"/>
              <a:gd name="connsiteX4" fmla="*/ 0 w 966941"/>
              <a:gd name="connsiteY4" fmla="*/ 787202 h 787202"/>
              <a:gd name="connsiteX5" fmla="*/ 0 w 966941"/>
              <a:gd name="connsiteY5" fmla="*/ 20 h 787202"/>
              <a:gd name="connsiteX0" fmla="*/ 0 w 966941"/>
              <a:gd name="connsiteY0" fmla="*/ 20 h 787202"/>
              <a:gd name="connsiteX1" fmla="*/ 462390 w 966941"/>
              <a:gd name="connsiteY1" fmla="*/ 71861 h 787202"/>
              <a:gd name="connsiteX2" fmla="*/ 966941 w 966941"/>
              <a:gd name="connsiteY2" fmla="*/ 20 h 787202"/>
              <a:gd name="connsiteX3" fmla="*/ 966941 w 966941"/>
              <a:gd name="connsiteY3" fmla="*/ 787202 h 787202"/>
              <a:gd name="connsiteX4" fmla="*/ 475090 w 966941"/>
              <a:gd name="connsiteY4" fmla="*/ 725911 h 787202"/>
              <a:gd name="connsiteX5" fmla="*/ 0 w 966941"/>
              <a:gd name="connsiteY5" fmla="*/ 787202 h 787202"/>
              <a:gd name="connsiteX6" fmla="*/ 0 w 966941"/>
              <a:gd name="connsiteY6" fmla="*/ 20 h 787202"/>
              <a:gd name="connsiteX0" fmla="*/ 0 w 1024091"/>
              <a:gd name="connsiteY0" fmla="*/ 470119 h 1257301"/>
              <a:gd name="connsiteX1" fmla="*/ 462390 w 1024091"/>
              <a:gd name="connsiteY1" fmla="*/ 541960 h 1257301"/>
              <a:gd name="connsiteX2" fmla="*/ 966941 w 1024091"/>
              <a:gd name="connsiteY2" fmla="*/ 470119 h 1257301"/>
              <a:gd name="connsiteX3" fmla="*/ 1024091 w 1024091"/>
              <a:gd name="connsiteY3" fmla="*/ 1 h 1257301"/>
              <a:gd name="connsiteX4" fmla="*/ 475090 w 1024091"/>
              <a:gd name="connsiteY4" fmla="*/ 1196010 h 1257301"/>
              <a:gd name="connsiteX5" fmla="*/ 0 w 1024091"/>
              <a:gd name="connsiteY5" fmla="*/ 1257301 h 1257301"/>
              <a:gd name="connsiteX6" fmla="*/ 0 w 1024091"/>
              <a:gd name="connsiteY6" fmla="*/ 470119 h 1257301"/>
              <a:gd name="connsiteX0" fmla="*/ 0 w 1024091"/>
              <a:gd name="connsiteY0" fmla="*/ 470130 h 1257312"/>
              <a:gd name="connsiteX1" fmla="*/ 462390 w 1024091"/>
              <a:gd name="connsiteY1" fmla="*/ 541971 h 1257312"/>
              <a:gd name="connsiteX2" fmla="*/ 966941 w 1024091"/>
              <a:gd name="connsiteY2" fmla="*/ 470130 h 1257312"/>
              <a:gd name="connsiteX3" fmla="*/ 1024091 w 1024091"/>
              <a:gd name="connsiteY3" fmla="*/ 12 h 1257312"/>
              <a:gd name="connsiteX4" fmla="*/ 481440 w 1024091"/>
              <a:gd name="connsiteY4" fmla="*/ 110171 h 1257312"/>
              <a:gd name="connsiteX5" fmla="*/ 0 w 1024091"/>
              <a:gd name="connsiteY5" fmla="*/ 1257312 h 1257312"/>
              <a:gd name="connsiteX6" fmla="*/ 0 w 1024091"/>
              <a:gd name="connsiteY6" fmla="*/ 470130 h 1257312"/>
              <a:gd name="connsiteX0" fmla="*/ 12700 w 1036791"/>
              <a:gd name="connsiteY0" fmla="*/ 470130 h 541991"/>
              <a:gd name="connsiteX1" fmla="*/ 475090 w 1036791"/>
              <a:gd name="connsiteY1" fmla="*/ 541971 h 541991"/>
              <a:gd name="connsiteX2" fmla="*/ 979641 w 1036791"/>
              <a:gd name="connsiteY2" fmla="*/ 470130 h 541991"/>
              <a:gd name="connsiteX3" fmla="*/ 1036791 w 1036791"/>
              <a:gd name="connsiteY3" fmla="*/ 12 h 541991"/>
              <a:gd name="connsiteX4" fmla="*/ 494140 w 1036791"/>
              <a:gd name="connsiteY4" fmla="*/ 110171 h 541991"/>
              <a:gd name="connsiteX5" fmla="*/ 0 w 1036791"/>
              <a:gd name="connsiteY5" fmla="*/ 19062 h 541991"/>
              <a:gd name="connsiteX6" fmla="*/ 12700 w 1036791"/>
              <a:gd name="connsiteY6" fmla="*/ 470130 h 541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6791" h="541991">
                <a:moveTo>
                  <a:pt x="12700" y="470130"/>
                </a:moveTo>
                <a:cubicBezTo>
                  <a:pt x="166830" y="468677"/>
                  <a:pt x="320960" y="543424"/>
                  <a:pt x="475090" y="541971"/>
                </a:cubicBezTo>
                <a:lnTo>
                  <a:pt x="979641" y="470130"/>
                </a:lnTo>
                <a:lnTo>
                  <a:pt x="1036791" y="12"/>
                </a:lnTo>
                <a:cubicBezTo>
                  <a:pt x="872841" y="-1368"/>
                  <a:pt x="658090" y="111551"/>
                  <a:pt x="494140" y="110171"/>
                </a:cubicBezTo>
                <a:lnTo>
                  <a:pt x="0" y="19062"/>
                </a:lnTo>
                <a:lnTo>
                  <a:pt x="12700" y="470130"/>
                </a:lnTo>
                <a:close/>
              </a:path>
            </a:pathLst>
          </a:custGeom>
          <a:gradFill>
            <a:gsLst>
              <a:gs pos="0">
                <a:srgbClr val="4472C4">
                  <a:lumMod val="5000"/>
                  <a:lumOff val="95000"/>
                </a:srgbClr>
              </a:gs>
              <a:gs pos="53000">
                <a:srgbClr val="E0A678"/>
              </a:gs>
              <a:gs pos="100000">
                <a:srgbClr val="BE7E5D"/>
              </a:gs>
            </a:gsLst>
            <a:lin ang="5400000" scaled="1"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ALBUM</a:t>
            </a:r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0E4F43D2-03A4-A26B-0C3C-EE4AF12407CE}"/>
              </a:ext>
            </a:extLst>
          </p:cNvPr>
          <p:cNvSpPr/>
          <p:nvPr/>
        </p:nvSpPr>
        <p:spPr>
          <a:xfrm>
            <a:off x="-4650739" y="-254845"/>
            <a:ext cx="12192553" cy="12556476"/>
          </a:xfrm>
          <a:prstGeom prst="rect">
            <a:avLst/>
          </a:prstGeom>
          <a:solidFill>
            <a:sysClr val="windowText" lastClr="000000">
              <a:alpha val="20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715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8" fill="hold"/>
                                        <p:tgtEl>
                                          <p:spTgt spid="3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ctangle 28">
            <a:extLst>
              <a:ext uri="{FF2B5EF4-FFF2-40B4-BE49-F238E27FC236}">
                <a16:creationId xmlns:a16="http://schemas.microsoft.com/office/drawing/2014/main" id="{3C27EDA5-EC77-5F93-39B1-79EE2CA65189}"/>
              </a:ext>
            </a:extLst>
          </p:cNvPr>
          <p:cNvSpPr/>
          <p:nvPr/>
        </p:nvSpPr>
        <p:spPr>
          <a:xfrm>
            <a:off x="3213656" y="33548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7087522A-0D34-1485-10D9-97FB088BA8AF}"/>
              </a:ext>
            </a:extLst>
          </p:cNvPr>
          <p:cNvGrpSpPr/>
          <p:nvPr/>
        </p:nvGrpSpPr>
        <p:grpSpPr>
          <a:xfrm>
            <a:off x="1685003" y="6798896"/>
            <a:ext cx="569130" cy="1739572"/>
            <a:chOff x="8281111" y="2850850"/>
            <a:chExt cx="569130" cy="1739572"/>
          </a:xfrm>
        </p:grpSpPr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D75BDBE5-E780-FA55-7C0E-B9DE4DD8A13D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2C5D166-123D-0A19-A050-81F7447B647D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83BF9ED3-EA76-FF77-FB4B-75ED7949F2EA}"/>
                </a:ext>
              </a:extLst>
            </p:cNvPr>
            <p:cNvSpPr/>
            <p:nvPr/>
          </p:nvSpPr>
          <p:spPr>
            <a:xfrm>
              <a:off x="8483472" y="3111367"/>
              <a:ext cx="181616" cy="181616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43058F67-B840-AC86-1B0F-BACC8BAFAC22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20B9FE57-5D46-1ECE-62F3-80FD304CA19C}"/>
              </a:ext>
            </a:extLst>
          </p:cNvPr>
          <p:cNvGrpSpPr/>
          <p:nvPr/>
        </p:nvGrpSpPr>
        <p:grpSpPr>
          <a:xfrm>
            <a:off x="3432210" y="-35333"/>
            <a:ext cx="151165" cy="1183214"/>
            <a:chOff x="5668531" y="8309"/>
            <a:chExt cx="151165" cy="1183214"/>
          </a:xfrm>
          <a:gradFill>
            <a:gsLst>
              <a:gs pos="0">
                <a:srgbClr val="4472C4">
                  <a:lumMod val="5000"/>
                  <a:lumOff val="95000"/>
                </a:srgbClr>
              </a:gs>
              <a:gs pos="100000">
                <a:srgbClr val="C0A175"/>
              </a:gs>
              <a:gs pos="37000">
                <a:srgbClr val="ED7D31">
                  <a:lumMod val="20000"/>
                  <a:lumOff val="80000"/>
                </a:srgbClr>
              </a:gs>
            </a:gsLst>
            <a:lin ang="5400000" scaled="1"/>
          </a:gradFill>
        </p:grpSpPr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D602B8F7-72AF-9015-2BED-CD61802A4E13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A9F85906-6E8D-6C82-CC0D-3C3BADAF39EF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7" name="Oval 196">
            <a:extLst>
              <a:ext uri="{FF2B5EF4-FFF2-40B4-BE49-F238E27FC236}">
                <a16:creationId xmlns:a16="http://schemas.microsoft.com/office/drawing/2014/main" id="{A9635573-85CB-E97F-9F3F-88C685AE7DDB}"/>
              </a:ext>
            </a:extLst>
          </p:cNvPr>
          <p:cNvSpPr/>
          <p:nvPr/>
        </p:nvSpPr>
        <p:spPr>
          <a:xfrm>
            <a:off x="3269697" y="38941"/>
            <a:ext cx="681166" cy="74960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F6F556F2-6979-5075-86ED-EEE2B0E77B69}"/>
              </a:ext>
            </a:extLst>
          </p:cNvPr>
          <p:cNvGrpSpPr/>
          <p:nvPr/>
        </p:nvGrpSpPr>
        <p:grpSpPr>
          <a:xfrm>
            <a:off x="3679366" y="123444"/>
            <a:ext cx="151165" cy="1183214"/>
            <a:chOff x="5668531" y="8309"/>
            <a:chExt cx="151165" cy="1183214"/>
          </a:xfrm>
          <a:gradFill>
            <a:gsLst>
              <a:gs pos="0">
                <a:srgbClr val="4472C4">
                  <a:lumMod val="5000"/>
                  <a:lumOff val="95000"/>
                </a:srgbClr>
              </a:gs>
              <a:gs pos="100000">
                <a:srgbClr val="C0A175"/>
              </a:gs>
              <a:gs pos="37000">
                <a:srgbClr val="ED7D31">
                  <a:lumMod val="20000"/>
                  <a:lumOff val="80000"/>
                </a:srgbClr>
              </a:gs>
            </a:gsLst>
            <a:lin ang="5400000" scaled="1"/>
          </a:gradFill>
        </p:grpSpPr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2779EC-89AA-CB3D-3C06-A62482E90A46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3B6A84C2-BD22-D534-1050-24905B9C1B52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C7715EE1-B36D-3278-BB90-1E19848E30F4}"/>
              </a:ext>
            </a:extLst>
          </p:cNvPr>
          <p:cNvGrpSpPr/>
          <p:nvPr/>
        </p:nvGrpSpPr>
        <p:grpSpPr>
          <a:xfrm flipH="1">
            <a:off x="2210886" y="7372395"/>
            <a:ext cx="4621880" cy="3131297"/>
            <a:chOff x="2606040" y="3442581"/>
            <a:chExt cx="2301240" cy="1559077"/>
          </a:xfrm>
        </p:grpSpPr>
        <p:sp>
          <p:nvSpPr>
            <p:cNvPr id="202" name="Rectangle: Rounded Corners 201">
              <a:extLst>
                <a:ext uri="{FF2B5EF4-FFF2-40B4-BE49-F238E27FC236}">
                  <a16:creationId xmlns:a16="http://schemas.microsoft.com/office/drawing/2014/main" id="{D5CF3812-B311-1A50-B483-8843DB5ED61C}"/>
                </a:ext>
              </a:extLst>
            </p:cNvPr>
            <p:cNvSpPr/>
            <p:nvPr/>
          </p:nvSpPr>
          <p:spPr>
            <a:xfrm>
              <a:off x="2899526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3" name="Rectangle: Rounded Corners 202">
              <a:extLst>
                <a:ext uri="{FF2B5EF4-FFF2-40B4-BE49-F238E27FC236}">
                  <a16:creationId xmlns:a16="http://schemas.microsoft.com/office/drawing/2014/main" id="{0AC14F08-C185-AB4A-D001-83B90C3B56AF}"/>
                </a:ext>
              </a:extLst>
            </p:cNvPr>
            <p:cNvSpPr/>
            <p:nvPr/>
          </p:nvSpPr>
          <p:spPr>
            <a:xfrm>
              <a:off x="3938592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4" name="Rectangle: Rounded Corners 203">
              <a:extLst>
                <a:ext uri="{FF2B5EF4-FFF2-40B4-BE49-F238E27FC236}">
                  <a16:creationId xmlns:a16="http://schemas.microsoft.com/office/drawing/2014/main" id="{16AEC933-4FC5-E0F1-B204-9E478E8FE83F}"/>
                </a:ext>
              </a:extLst>
            </p:cNvPr>
            <p:cNvSpPr/>
            <p:nvPr/>
          </p:nvSpPr>
          <p:spPr>
            <a:xfrm>
              <a:off x="4796928" y="4078728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5" name="Rectangle 2">
              <a:extLst>
                <a:ext uri="{FF2B5EF4-FFF2-40B4-BE49-F238E27FC236}">
                  <a16:creationId xmlns:a16="http://schemas.microsoft.com/office/drawing/2014/main" id="{0626E30B-0DE9-513F-C23D-9290DEE4B6EC}"/>
                </a:ext>
              </a:extLst>
            </p:cNvPr>
            <p:cNvSpPr/>
            <p:nvPr/>
          </p:nvSpPr>
          <p:spPr>
            <a:xfrm>
              <a:off x="2606040" y="3442581"/>
              <a:ext cx="2301240" cy="1365639"/>
            </a:xfrm>
            <a:custGeom>
              <a:avLst/>
              <a:gdLst>
                <a:gd name="connsiteX0" fmla="*/ 0 w 800100"/>
                <a:gd name="connsiteY0" fmla="*/ 0 h 281940"/>
                <a:gd name="connsiteX1" fmla="*/ 800100 w 800100"/>
                <a:gd name="connsiteY1" fmla="*/ 0 h 281940"/>
                <a:gd name="connsiteX2" fmla="*/ 800100 w 800100"/>
                <a:gd name="connsiteY2" fmla="*/ 281940 h 281940"/>
                <a:gd name="connsiteX3" fmla="*/ 0 w 800100"/>
                <a:gd name="connsiteY3" fmla="*/ 281940 h 281940"/>
                <a:gd name="connsiteX4" fmla="*/ 0 w 800100"/>
                <a:gd name="connsiteY4" fmla="*/ 0 h 281940"/>
                <a:gd name="connsiteX0" fmla="*/ 0 w 1607820"/>
                <a:gd name="connsiteY0" fmla="*/ 236220 h 518160"/>
                <a:gd name="connsiteX1" fmla="*/ 1607820 w 1607820"/>
                <a:gd name="connsiteY1" fmla="*/ 0 h 518160"/>
                <a:gd name="connsiteX2" fmla="*/ 800100 w 1607820"/>
                <a:gd name="connsiteY2" fmla="*/ 518160 h 518160"/>
                <a:gd name="connsiteX3" fmla="*/ 0 w 1607820"/>
                <a:gd name="connsiteY3" fmla="*/ 518160 h 518160"/>
                <a:gd name="connsiteX4" fmla="*/ 0 w 1607820"/>
                <a:gd name="connsiteY4" fmla="*/ 236220 h 518160"/>
                <a:gd name="connsiteX0" fmla="*/ 0 w 1607820"/>
                <a:gd name="connsiteY0" fmla="*/ 236220 h 1333500"/>
                <a:gd name="connsiteX1" fmla="*/ 1607820 w 1607820"/>
                <a:gd name="connsiteY1" fmla="*/ 0 h 1333500"/>
                <a:gd name="connsiteX2" fmla="*/ 800100 w 1607820"/>
                <a:gd name="connsiteY2" fmla="*/ 518160 h 1333500"/>
                <a:gd name="connsiteX3" fmla="*/ 198120 w 1607820"/>
                <a:gd name="connsiteY3" fmla="*/ 1333500 h 1333500"/>
                <a:gd name="connsiteX4" fmla="*/ 0 w 1607820"/>
                <a:gd name="connsiteY4" fmla="*/ 236220 h 133350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2302785"/>
                <a:gd name="connsiteY0" fmla="*/ 236220 h 1363980"/>
                <a:gd name="connsiteX1" fmla="*/ 1607820 w 2302785"/>
                <a:gd name="connsiteY1" fmla="*/ 0 h 1363980"/>
                <a:gd name="connsiteX2" fmla="*/ 2301240 w 2302785"/>
                <a:gd name="connsiteY2" fmla="*/ 731520 h 1363980"/>
                <a:gd name="connsiteX3" fmla="*/ 1356360 w 2302785"/>
                <a:gd name="connsiteY3" fmla="*/ 1363980 h 1363980"/>
                <a:gd name="connsiteX4" fmla="*/ 198120 w 2302785"/>
                <a:gd name="connsiteY4" fmla="*/ 1333500 h 1363980"/>
                <a:gd name="connsiteX5" fmla="*/ 0 w 2302785"/>
                <a:gd name="connsiteY5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9080 h 1366840"/>
                <a:gd name="connsiteX1" fmla="*/ 1607820 w 2362631"/>
                <a:gd name="connsiteY1" fmla="*/ 2860 h 1366840"/>
                <a:gd name="connsiteX2" fmla="*/ 1737360 w 2362631"/>
                <a:gd name="connsiteY2" fmla="*/ 216220 h 1366840"/>
                <a:gd name="connsiteX3" fmla="*/ 2263140 w 2362631"/>
                <a:gd name="connsiteY3" fmla="*/ 239080 h 1366840"/>
                <a:gd name="connsiteX4" fmla="*/ 2301240 w 2362631"/>
                <a:gd name="connsiteY4" fmla="*/ 734380 h 1366840"/>
                <a:gd name="connsiteX5" fmla="*/ 1356360 w 2362631"/>
                <a:gd name="connsiteY5" fmla="*/ 1366840 h 1366840"/>
                <a:gd name="connsiteX6" fmla="*/ 198120 w 2362631"/>
                <a:gd name="connsiteY6" fmla="*/ 1336360 h 1366840"/>
                <a:gd name="connsiteX7" fmla="*/ 0 w 2362631"/>
                <a:gd name="connsiteY7" fmla="*/ 239080 h 1366840"/>
                <a:gd name="connsiteX0" fmla="*/ 0 w 2362631"/>
                <a:gd name="connsiteY0" fmla="*/ 237879 h 1365639"/>
                <a:gd name="connsiteX1" fmla="*/ 1607820 w 2362631"/>
                <a:gd name="connsiteY1" fmla="*/ 1659 h 1365639"/>
                <a:gd name="connsiteX2" fmla="*/ 1737360 w 2362631"/>
                <a:gd name="connsiteY2" fmla="*/ 215019 h 1365639"/>
                <a:gd name="connsiteX3" fmla="*/ 2263140 w 2362631"/>
                <a:gd name="connsiteY3" fmla="*/ 237879 h 1365639"/>
                <a:gd name="connsiteX4" fmla="*/ 2301240 w 2362631"/>
                <a:gd name="connsiteY4" fmla="*/ 733179 h 1365639"/>
                <a:gd name="connsiteX5" fmla="*/ 1356360 w 2362631"/>
                <a:gd name="connsiteY5" fmla="*/ 1365639 h 1365639"/>
                <a:gd name="connsiteX6" fmla="*/ 198120 w 2362631"/>
                <a:gd name="connsiteY6" fmla="*/ 1335159 h 1365639"/>
                <a:gd name="connsiteX7" fmla="*/ 0 w 2362631"/>
                <a:gd name="connsiteY7" fmla="*/ 237879 h 1365639"/>
                <a:gd name="connsiteX0" fmla="*/ 0 w 2339588"/>
                <a:gd name="connsiteY0" fmla="*/ 237879 h 1365639"/>
                <a:gd name="connsiteX1" fmla="*/ 1607820 w 2339588"/>
                <a:gd name="connsiteY1" fmla="*/ 1659 h 1365639"/>
                <a:gd name="connsiteX2" fmla="*/ 1737360 w 2339588"/>
                <a:gd name="connsiteY2" fmla="*/ 215019 h 1365639"/>
                <a:gd name="connsiteX3" fmla="*/ 2263140 w 2339588"/>
                <a:gd name="connsiteY3" fmla="*/ 237879 h 1365639"/>
                <a:gd name="connsiteX4" fmla="*/ 2301240 w 2339588"/>
                <a:gd name="connsiteY4" fmla="*/ 733179 h 1365639"/>
                <a:gd name="connsiteX5" fmla="*/ 1356360 w 2339588"/>
                <a:gd name="connsiteY5" fmla="*/ 1365639 h 1365639"/>
                <a:gd name="connsiteX6" fmla="*/ 198120 w 2339588"/>
                <a:gd name="connsiteY6" fmla="*/ 1335159 h 1365639"/>
                <a:gd name="connsiteX7" fmla="*/ 0 w 2339588"/>
                <a:gd name="connsiteY7" fmla="*/ 237879 h 1365639"/>
                <a:gd name="connsiteX0" fmla="*/ 0 w 2301240"/>
                <a:gd name="connsiteY0" fmla="*/ 237879 h 1365639"/>
                <a:gd name="connsiteX1" fmla="*/ 1607820 w 2301240"/>
                <a:gd name="connsiteY1" fmla="*/ 1659 h 1365639"/>
                <a:gd name="connsiteX2" fmla="*/ 1737360 w 2301240"/>
                <a:gd name="connsiteY2" fmla="*/ 215019 h 1365639"/>
                <a:gd name="connsiteX3" fmla="*/ 2263140 w 2301240"/>
                <a:gd name="connsiteY3" fmla="*/ 237879 h 1365639"/>
                <a:gd name="connsiteX4" fmla="*/ 2301240 w 2301240"/>
                <a:gd name="connsiteY4" fmla="*/ 733179 h 1365639"/>
                <a:gd name="connsiteX5" fmla="*/ 1356360 w 2301240"/>
                <a:gd name="connsiteY5" fmla="*/ 1365639 h 1365639"/>
                <a:gd name="connsiteX6" fmla="*/ 198120 w 2301240"/>
                <a:gd name="connsiteY6" fmla="*/ 1335159 h 1365639"/>
                <a:gd name="connsiteX7" fmla="*/ 0 w 2301240"/>
                <a:gd name="connsiteY7" fmla="*/ 237879 h 13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1240" h="1365639">
                  <a:moveTo>
                    <a:pt x="0" y="237879"/>
                  </a:moveTo>
                  <a:lnTo>
                    <a:pt x="1607820" y="1659"/>
                  </a:lnTo>
                  <a:cubicBezTo>
                    <a:pt x="1639570" y="-19931"/>
                    <a:pt x="1628140" y="175649"/>
                    <a:pt x="1737360" y="215019"/>
                  </a:cubicBezTo>
                  <a:cubicBezTo>
                    <a:pt x="1846580" y="254389"/>
                    <a:pt x="2193290" y="126119"/>
                    <a:pt x="2263140" y="237879"/>
                  </a:cubicBezTo>
                  <a:cubicBezTo>
                    <a:pt x="2287270" y="397899"/>
                    <a:pt x="2282190" y="554109"/>
                    <a:pt x="2301240" y="733179"/>
                  </a:cubicBezTo>
                  <a:lnTo>
                    <a:pt x="1356360" y="1365639"/>
                  </a:lnTo>
                  <a:lnTo>
                    <a:pt x="198120" y="1335159"/>
                  </a:lnTo>
                  <a:lnTo>
                    <a:pt x="0" y="237879"/>
                  </a:lnTo>
                  <a:close/>
                </a:path>
              </a:pathLst>
            </a:cu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6" name="Rectangle 3">
              <a:extLst>
                <a:ext uri="{FF2B5EF4-FFF2-40B4-BE49-F238E27FC236}">
                  <a16:creationId xmlns:a16="http://schemas.microsoft.com/office/drawing/2014/main" id="{6A796809-3D0D-947C-57C5-3AB86E76DCAF}"/>
                </a:ext>
              </a:extLst>
            </p:cNvPr>
            <p:cNvSpPr/>
            <p:nvPr/>
          </p:nvSpPr>
          <p:spPr>
            <a:xfrm>
              <a:off x="3145208" y="3862377"/>
              <a:ext cx="1738368" cy="667836"/>
            </a:xfrm>
            <a:custGeom>
              <a:avLst/>
              <a:gdLst>
                <a:gd name="connsiteX0" fmla="*/ 0 w 762000"/>
                <a:gd name="connsiteY0" fmla="*/ 0 h 269680"/>
                <a:gd name="connsiteX1" fmla="*/ 762000 w 762000"/>
                <a:gd name="connsiteY1" fmla="*/ 0 h 269680"/>
                <a:gd name="connsiteX2" fmla="*/ 762000 w 762000"/>
                <a:gd name="connsiteY2" fmla="*/ 269680 h 269680"/>
                <a:gd name="connsiteX3" fmla="*/ 0 w 762000"/>
                <a:gd name="connsiteY3" fmla="*/ 269680 h 269680"/>
                <a:gd name="connsiteX4" fmla="*/ 0 w 762000"/>
                <a:gd name="connsiteY4" fmla="*/ 0 h 269680"/>
                <a:gd name="connsiteX0" fmla="*/ 0 w 819150"/>
                <a:gd name="connsiteY0" fmla="*/ 0 h 269680"/>
                <a:gd name="connsiteX1" fmla="*/ 819150 w 819150"/>
                <a:gd name="connsiteY1" fmla="*/ 28575 h 269680"/>
                <a:gd name="connsiteX2" fmla="*/ 762000 w 819150"/>
                <a:gd name="connsiteY2" fmla="*/ 269680 h 269680"/>
                <a:gd name="connsiteX3" fmla="*/ 0 w 819150"/>
                <a:gd name="connsiteY3" fmla="*/ 269680 h 269680"/>
                <a:gd name="connsiteX4" fmla="*/ 0 w 819150"/>
                <a:gd name="connsiteY4" fmla="*/ 0 h 269680"/>
                <a:gd name="connsiteX0" fmla="*/ 0 w 840239"/>
                <a:gd name="connsiteY0" fmla="*/ 0 h 269680"/>
                <a:gd name="connsiteX1" fmla="*/ 819150 w 840239"/>
                <a:gd name="connsiteY1" fmla="*/ 28575 h 269680"/>
                <a:gd name="connsiteX2" fmla="*/ 839153 w 840239"/>
                <a:gd name="connsiteY2" fmla="*/ 144780 h 269680"/>
                <a:gd name="connsiteX3" fmla="*/ 762000 w 840239"/>
                <a:gd name="connsiteY3" fmla="*/ 269680 h 269680"/>
                <a:gd name="connsiteX4" fmla="*/ 0 w 840239"/>
                <a:gd name="connsiteY4" fmla="*/ 269680 h 269680"/>
                <a:gd name="connsiteX5" fmla="*/ 0 w 840239"/>
                <a:gd name="connsiteY5" fmla="*/ 0 h 269680"/>
                <a:gd name="connsiteX0" fmla="*/ 0 w 840239"/>
                <a:gd name="connsiteY0" fmla="*/ 0 h 674493"/>
                <a:gd name="connsiteX1" fmla="*/ 819150 w 840239"/>
                <a:gd name="connsiteY1" fmla="*/ 28575 h 674493"/>
                <a:gd name="connsiteX2" fmla="*/ 839153 w 840239"/>
                <a:gd name="connsiteY2" fmla="*/ 144780 h 674493"/>
                <a:gd name="connsiteX3" fmla="*/ 42863 w 840239"/>
                <a:gd name="connsiteY3" fmla="*/ 674493 h 674493"/>
                <a:gd name="connsiteX4" fmla="*/ 0 w 840239"/>
                <a:gd name="connsiteY4" fmla="*/ 269680 h 674493"/>
                <a:gd name="connsiteX5" fmla="*/ 0 w 840239"/>
                <a:gd name="connsiteY5" fmla="*/ 0 h 674493"/>
                <a:gd name="connsiteX0" fmla="*/ 0 w 840239"/>
                <a:gd name="connsiteY0" fmla="*/ 36283 h 710776"/>
                <a:gd name="connsiteX1" fmla="*/ 401003 w 840239"/>
                <a:gd name="connsiteY1" fmla="*/ 88 h 710776"/>
                <a:gd name="connsiteX2" fmla="*/ 819150 w 840239"/>
                <a:gd name="connsiteY2" fmla="*/ 64858 h 710776"/>
                <a:gd name="connsiteX3" fmla="*/ 839153 w 840239"/>
                <a:gd name="connsiteY3" fmla="*/ 181063 h 710776"/>
                <a:gd name="connsiteX4" fmla="*/ 42863 w 840239"/>
                <a:gd name="connsiteY4" fmla="*/ 710776 h 710776"/>
                <a:gd name="connsiteX5" fmla="*/ 0 w 840239"/>
                <a:gd name="connsiteY5" fmla="*/ 305963 h 710776"/>
                <a:gd name="connsiteX6" fmla="*/ 0 w 840239"/>
                <a:gd name="connsiteY6" fmla="*/ 36283 h 710776"/>
                <a:gd name="connsiteX0" fmla="*/ 0 w 1321252"/>
                <a:gd name="connsiteY0" fmla="*/ 379105 h 710698"/>
                <a:gd name="connsiteX1" fmla="*/ 882016 w 1321252"/>
                <a:gd name="connsiteY1" fmla="*/ 10 h 710698"/>
                <a:gd name="connsiteX2" fmla="*/ 1300163 w 1321252"/>
                <a:gd name="connsiteY2" fmla="*/ 64780 h 710698"/>
                <a:gd name="connsiteX3" fmla="*/ 1320166 w 1321252"/>
                <a:gd name="connsiteY3" fmla="*/ 180985 h 710698"/>
                <a:gd name="connsiteX4" fmla="*/ 523876 w 1321252"/>
                <a:gd name="connsiteY4" fmla="*/ 710698 h 710698"/>
                <a:gd name="connsiteX5" fmla="*/ 481013 w 1321252"/>
                <a:gd name="connsiteY5" fmla="*/ 305885 h 710698"/>
                <a:gd name="connsiteX6" fmla="*/ 0 w 1321252"/>
                <a:gd name="connsiteY6" fmla="*/ 379105 h 710698"/>
                <a:gd name="connsiteX0" fmla="*/ 0 w 1559377"/>
                <a:gd name="connsiteY0" fmla="*/ 388630 h 710698"/>
                <a:gd name="connsiteX1" fmla="*/ 1120141 w 1559377"/>
                <a:gd name="connsiteY1" fmla="*/ 10 h 710698"/>
                <a:gd name="connsiteX2" fmla="*/ 1538288 w 1559377"/>
                <a:gd name="connsiteY2" fmla="*/ 64780 h 710698"/>
                <a:gd name="connsiteX3" fmla="*/ 1558291 w 1559377"/>
                <a:gd name="connsiteY3" fmla="*/ 180985 h 710698"/>
                <a:gd name="connsiteX4" fmla="*/ 762001 w 1559377"/>
                <a:gd name="connsiteY4" fmla="*/ 710698 h 710698"/>
                <a:gd name="connsiteX5" fmla="*/ 719138 w 1559377"/>
                <a:gd name="connsiteY5" fmla="*/ 305885 h 710698"/>
                <a:gd name="connsiteX6" fmla="*/ 0 w 1559377"/>
                <a:gd name="connsiteY6" fmla="*/ 388630 h 710698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38123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42885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52410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60693"/>
                <a:gd name="connsiteY0" fmla="*/ 345768 h 667836"/>
                <a:gd name="connsiteX1" fmla="*/ 1129666 w 1560693"/>
                <a:gd name="connsiteY1" fmla="*/ 11 h 667836"/>
                <a:gd name="connsiteX2" fmla="*/ 1559897 w 1560693"/>
                <a:gd name="connsiteY2" fmla="*/ 21918 h 667836"/>
                <a:gd name="connsiteX3" fmla="*/ 1558291 w 1560693"/>
                <a:gd name="connsiteY3" fmla="*/ 152410 h 667836"/>
                <a:gd name="connsiteX4" fmla="*/ 762001 w 1560693"/>
                <a:gd name="connsiteY4" fmla="*/ 667836 h 667836"/>
                <a:gd name="connsiteX5" fmla="*/ 719138 w 1560693"/>
                <a:gd name="connsiteY5" fmla="*/ 263023 h 667836"/>
                <a:gd name="connsiteX6" fmla="*/ 0 w 1560693"/>
                <a:gd name="connsiteY6" fmla="*/ 345768 h 667836"/>
                <a:gd name="connsiteX0" fmla="*/ 0 w 1576796"/>
                <a:gd name="connsiteY0" fmla="*/ 345768 h 667836"/>
                <a:gd name="connsiteX1" fmla="*/ 1129666 w 1576796"/>
                <a:gd name="connsiteY1" fmla="*/ 11 h 667836"/>
                <a:gd name="connsiteX2" fmla="*/ 1559897 w 1576796"/>
                <a:gd name="connsiteY2" fmla="*/ 21918 h 667836"/>
                <a:gd name="connsiteX3" fmla="*/ 1575578 w 1576796"/>
                <a:gd name="connsiteY3" fmla="*/ 147647 h 667836"/>
                <a:gd name="connsiteX4" fmla="*/ 762001 w 1576796"/>
                <a:gd name="connsiteY4" fmla="*/ 667836 h 667836"/>
                <a:gd name="connsiteX5" fmla="*/ 719138 w 1576796"/>
                <a:gd name="connsiteY5" fmla="*/ 263023 h 667836"/>
                <a:gd name="connsiteX6" fmla="*/ 0 w 1576796"/>
                <a:gd name="connsiteY6" fmla="*/ 345768 h 667836"/>
                <a:gd name="connsiteX0" fmla="*/ 0 w 1577505"/>
                <a:gd name="connsiteY0" fmla="*/ 345768 h 667836"/>
                <a:gd name="connsiteX1" fmla="*/ 1129666 w 1577505"/>
                <a:gd name="connsiteY1" fmla="*/ 11 h 667836"/>
                <a:gd name="connsiteX2" fmla="*/ 1572863 w 1577505"/>
                <a:gd name="connsiteY2" fmla="*/ 7630 h 667836"/>
                <a:gd name="connsiteX3" fmla="*/ 1575578 w 1577505"/>
                <a:gd name="connsiteY3" fmla="*/ 147647 h 667836"/>
                <a:gd name="connsiteX4" fmla="*/ 762001 w 1577505"/>
                <a:gd name="connsiteY4" fmla="*/ 667836 h 667836"/>
                <a:gd name="connsiteX5" fmla="*/ 719138 w 1577505"/>
                <a:gd name="connsiteY5" fmla="*/ 263023 h 667836"/>
                <a:gd name="connsiteX6" fmla="*/ 0 w 1577505"/>
                <a:gd name="connsiteY6" fmla="*/ 345768 h 66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7505" h="667836">
                  <a:moveTo>
                    <a:pt x="0" y="345768"/>
                  </a:moveTo>
                  <a:cubicBezTo>
                    <a:pt x="120968" y="347991"/>
                    <a:pt x="1008698" y="-2212"/>
                    <a:pt x="1129666" y="11"/>
                  </a:cubicBezTo>
                  <a:lnTo>
                    <a:pt x="1572863" y="7630"/>
                  </a:lnTo>
                  <a:cubicBezTo>
                    <a:pt x="1565243" y="46365"/>
                    <a:pt x="1583198" y="108912"/>
                    <a:pt x="1575578" y="147647"/>
                  </a:cubicBezTo>
                  <a:lnTo>
                    <a:pt x="762001" y="667836"/>
                  </a:lnTo>
                  <a:lnTo>
                    <a:pt x="719138" y="263023"/>
                  </a:lnTo>
                  <a:lnTo>
                    <a:pt x="0" y="345768"/>
                  </a:lnTo>
                  <a:close/>
                </a:path>
              </a:pathLst>
            </a:cu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7" name="Rectangle 4">
              <a:extLst>
                <a:ext uri="{FF2B5EF4-FFF2-40B4-BE49-F238E27FC236}">
                  <a16:creationId xmlns:a16="http://schemas.microsoft.com/office/drawing/2014/main" id="{B50828F0-5030-91ED-E2EF-AB9B48B957CD}"/>
                </a:ext>
              </a:extLst>
            </p:cNvPr>
            <p:cNvSpPr/>
            <p:nvPr/>
          </p:nvSpPr>
          <p:spPr>
            <a:xfrm>
              <a:off x="2606041" y="3668548"/>
              <a:ext cx="1378270" cy="1139672"/>
            </a:xfrm>
            <a:custGeom>
              <a:avLst/>
              <a:gdLst>
                <a:gd name="connsiteX0" fmla="*/ 0 w 884873"/>
                <a:gd name="connsiteY0" fmla="*/ 0 h 1098232"/>
                <a:gd name="connsiteX1" fmla="*/ 884873 w 884873"/>
                <a:gd name="connsiteY1" fmla="*/ 0 h 1098232"/>
                <a:gd name="connsiteX2" fmla="*/ 884873 w 884873"/>
                <a:gd name="connsiteY2" fmla="*/ 1098232 h 1098232"/>
                <a:gd name="connsiteX3" fmla="*/ 0 w 884873"/>
                <a:gd name="connsiteY3" fmla="*/ 1098232 h 1098232"/>
                <a:gd name="connsiteX4" fmla="*/ 0 w 884873"/>
                <a:gd name="connsiteY4" fmla="*/ 0 h 1098232"/>
                <a:gd name="connsiteX0" fmla="*/ 0 w 884873"/>
                <a:gd name="connsiteY0" fmla="*/ 0 h 1098232"/>
                <a:gd name="connsiteX1" fmla="*/ 399098 w 884873"/>
                <a:gd name="connsiteY1" fmla="*/ 233362 h 1098232"/>
                <a:gd name="connsiteX2" fmla="*/ 884873 w 884873"/>
                <a:gd name="connsiteY2" fmla="*/ 0 h 1098232"/>
                <a:gd name="connsiteX3" fmla="*/ 884873 w 884873"/>
                <a:gd name="connsiteY3" fmla="*/ 1098232 h 1098232"/>
                <a:gd name="connsiteX4" fmla="*/ 0 w 884873"/>
                <a:gd name="connsiteY4" fmla="*/ 1098232 h 1098232"/>
                <a:gd name="connsiteX5" fmla="*/ 0 w 884873"/>
                <a:gd name="connsiteY5" fmla="*/ 0 h 1098232"/>
                <a:gd name="connsiteX0" fmla="*/ 0 w 884873"/>
                <a:gd name="connsiteY0" fmla="*/ 47481 h 1145713"/>
                <a:gd name="connsiteX1" fmla="*/ 399098 w 884873"/>
                <a:gd name="connsiteY1" fmla="*/ 280843 h 1145713"/>
                <a:gd name="connsiteX2" fmla="*/ 884873 w 884873"/>
                <a:gd name="connsiteY2" fmla="*/ 47481 h 1145713"/>
                <a:gd name="connsiteX3" fmla="*/ 884873 w 884873"/>
                <a:gd name="connsiteY3" fmla="*/ 1145713 h 1145713"/>
                <a:gd name="connsiteX4" fmla="*/ 0 w 884873"/>
                <a:gd name="connsiteY4" fmla="*/ 1145713 h 1145713"/>
                <a:gd name="connsiteX5" fmla="*/ 0 w 884873"/>
                <a:gd name="connsiteY5" fmla="*/ 47481 h 1145713"/>
                <a:gd name="connsiteX0" fmla="*/ 0 w 884873"/>
                <a:gd name="connsiteY0" fmla="*/ 48323 h 1146555"/>
                <a:gd name="connsiteX1" fmla="*/ 341948 w 884873"/>
                <a:gd name="connsiteY1" fmla="*/ 272160 h 1146555"/>
                <a:gd name="connsiteX2" fmla="*/ 884873 w 884873"/>
                <a:gd name="connsiteY2" fmla="*/ 48323 h 1146555"/>
                <a:gd name="connsiteX3" fmla="*/ 884873 w 884873"/>
                <a:gd name="connsiteY3" fmla="*/ 1146555 h 1146555"/>
                <a:gd name="connsiteX4" fmla="*/ 0 w 884873"/>
                <a:gd name="connsiteY4" fmla="*/ 1146555 h 1146555"/>
                <a:gd name="connsiteX5" fmla="*/ 0 w 884873"/>
                <a:gd name="connsiteY5" fmla="*/ 48323 h 1146555"/>
                <a:gd name="connsiteX0" fmla="*/ 0 w 1413510"/>
                <a:gd name="connsiteY0" fmla="*/ 48323 h 1146555"/>
                <a:gd name="connsiteX1" fmla="*/ 341948 w 1413510"/>
                <a:gd name="connsiteY1" fmla="*/ 272160 h 1146555"/>
                <a:gd name="connsiteX2" fmla="*/ 1413510 w 1413510"/>
                <a:gd name="connsiteY2" fmla="*/ 343598 h 1146555"/>
                <a:gd name="connsiteX3" fmla="*/ 884873 w 1413510"/>
                <a:gd name="connsiteY3" fmla="*/ 1146555 h 1146555"/>
                <a:gd name="connsiteX4" fmla="*/ 0 w 1413510"/>
                <a:gd name="connsiteY4" fmla="*/ 1146555 h 1146555"/>
                <a:gd name="connsiteX5" fmla="*/ 0 w 1413510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03693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18273"/>
                <a:gd name="connsiteY0" fmla="*/ 48323 h 1146555"/>
                <a:gd name="connsiteX1" fmla="*/ 341948 w 1418273"/>
                <a:gd name="connsiteY1" fmla="*/ 272160 h 1146555"/>
                <a:gd name="connsiteX2" fmla="*/ 1413510 w 1418273"/>
                <a:gd name="connsiteY2" fmla="*/ 343598 h 1146555"/>
                <a:gd name="connsiteX3" fmla="*/ 1418273 w 1418273"/>
                <a:gd name="connsiteY3" fmla="*/ 1137030 h 1146555"/>
                <a:gd name="connsiteX4" fmla="*/ 0 w 1418273"/>
                <a:gd name="connsiteY4" fmla="*/ 1146555 h 1146555"/>
                <a:gd name="connsiteX5" fmla="*/ 0 w 1418273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22742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22742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37323"/>
                <a:gd name="connsiteY0" fmla="*/ 48323 h 1132268"/>
                <a:gd name="connsiteX1" fmla="*/ 341948 w 1437323"/>
                <a:gd name="connsiteY1" fmla="*/ 272160 h 1132268"/>
                <a:gd name="connsiteX2" fmla="*/ 1413510 w 1437323"/>
                <a:gd name="connsiteY2" fmla="*/ 343598 h 1132268"/>
                <a:gd name="connsiteX3" fmla="*/ 1437323 w 1437323"/>
                <a:gd name="connsiteY3" fmla="*/ 1132267 h 1132268"/>
                <a:gd name="connsiteX4" fmla="*/ 200025 w 1437323"/>
                <a:gd name="connsiteY4" fmla="*/ 1132268 h 1132268"/>
                <a:gd name="connsiteX5" fmla="*/ 0 w 1437323"/>
                <a:gd name="connsiteY5" fmla="*/ 48323 h 1132268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17980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048 h 1124993"/>
                <a:gd name="connsiteX1" fmla="*/ 446724 w 1446848"/>
                <a:gd name="connsiteY1" fmla="*/ 360134 h 1124993"/>
                <a:gd name="connsiteX2" fmla="*/ 1413510 w 1446848"/>
                <a:gd name="connsiteY2" fmla="*/ 336323 h 1124993"/>
                <a:gd name="connsiteX3" fmla="*/ 1446848 w 1446848"/>
                <a:gd name="connsiteY3" fmla="*/ 1110705 h 1124993"/>
                <a:gd name="connsiteX4" fmla="*/ 200025 w 1446848"/>
                <a:gd name="connsiteY4" fmla="*/ 1124993 h 1124993"/>
                <a:gd name="connsiteX5" fmla="*/ 0 w 1446848"/>
                <a:gd name="connsiteY5" fmla="*/ 41048 h 1124993"/>
                <a:gd name="connsiteX0" fmla="*/ 0 w 1446848"/>
                <a:gd name="connsiteY0" fmla="*/ 41434 h 1125379"/>
                <a:gd name="connsiteX1" fmla="*/ 446724 w 1446848"/>
                <a:gd name="connsiteY1" fmla="*/ 360520 h 1125379"/>
                <a:gd name="connsiteX2" fmla="*/ 1413510 w 1446848"/>
                <a:gd name="connsiteY2" fmla="*/ 336709 h 1125379"/>
                <a:gd name="connsiteX3" fmla="*/ 1446848 w 1446848"/>
                <a:gd name="connsiteY3" fmla="*/ 1111091 h 1125379"/>
                <a:gd name="connsiteX4" fmla="*/ 200025 w 1446848"/>
                <a:gd name="connsiteY4" fmla="*/ 1125379 h 1125379"/>
                <a:gd name="connsiteX5" fmla="*/ 0 w 1446848"/>
                <a:gd name="connsiteY5" fmla="*/ 41434 h 1125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848" h="1125379">
                  <a:moveTo>
                    <a:pt x="0" y="41434"/>
                  </a:moveTo>
                  <a:cubicBezTo>
                    <a:pt x="180657" y="-144303"/>
                    <a:pt x="156575" y="354250"/>
                    <a:pt x="446724" y="360520"/>
                  </a:cubicBezTo>
                  <a:cubicBezTo>
                    <a:pt x="805499" y="347820"/>
                    <a:pt x="1088072" y="292259"/>
                    <a:pt x="1413510" y="336709"/>
                  </a:cubicBezTo>
                  <a:cubicBezTo>
                    <a:pt x="1415098" y="601186"/>
                    <a:pt x="1445260" y="846614"/>
                    <a:pt x="1446848" y="1111091"/>
                  </a:cubicBezTo>
                  <a:lnTo>
                    <a:pt x="200025" y="1125379"/>
                  </a:lnTo>
                  <a:lnTo>
                    <a:pt x="0" y="41434"/>
                  </a:lnTo>
                  <a:close/>
                </a:path>
              </a:pathLst>
            </a:cu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22" name="Group 321">
            <a:extLst>
              <a:ext uri="{FF2B5EF4-FFF2-40B4-BE49-F238E27FC236}">
                <a16:creationId xmlns:a16="http://schemas.microsoft.com/office/drawing/2014/main" id="{BCE0510C-C203-6A8D-D726-D1F67CB3CF8F}"/>
              </a:ext>
            </a:extLst>
          </p:cNvPr>
          <p:cNvGrpSpPr/>
          <p:nvPr/>
        </p:nvGrpSpPr>
        <p:grpSpPr>
          <a:xfrm>
            <a:off x="61577" y="2721610"/>
            <a:ext cx="6728122" cy="3744887"/>
            <a:chOff x="763947" y="3464615"/>
            <a:chExt cx="4642445" cy="2583995"/>
          </a:xfrm>
        </p:grpSpPr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A1369B65-5B0A-D90A-84A0-70179CF894BA}"/>
                </a:ext>
              </a:extLst>
            </p:cNvPr>
            <p:cNvGrpSpPr/>
            <p:nvPr/>
          </p:nvGrpSpPr>
          <p:grpSpPr>
            <a:xfrm>
              <a:off x="763947" y="3464615"/>
              <a:ext cx="4642445" cy="2583995"/>
              <a:chOff x="2837951" y="1419048"/>
              <a:chExt cx="5675318" cy="3158894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528A6437-49CE-0DF8-D47E-417116FED6A1}"/>
                  </a:ext>
                </a:extLst>
              </p:cNvPr>
              <p:cNvSpPr/>
              <p:nvPr/>
            </p:nvSpPr>
            <p:spPr>
              <a:xfrm>
                <a:off x="3424239" y="1715148"/>
                <a:ext cx="4487348" cy="1713015"/>
              </a:xfrm>
              <a:prstGeom prst="rect">
                <a:avLst/>
              </a:prstGeom>
              <a:solidFill>
                <a:srgbClr val="44546A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7709D92E-9636-FA65-F01F-617E8CEB37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676650" y="1524000"/>
                <a:ext cx="3905250" cy="19050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3B36375D-88E9-CF39-27EC-4212EE0ACD0C}"/>
                  </a:ext>
                </a:extLst>
              </p:cNvPr>
              <p:cNvGrpSpPr/>
              <p:nvPr/>
            </p:nvGrpSpPr>
            <p:grpSpPr>
              <a:xfrm flipH="1">
                <a:off x="7338156" y="1419048"/>
                <a:ext cx="1175113" cy="3158894"/>
                <a:chOff x="4702627" y="1209490"/>
                <a:chExt cx="1456895" cy="3365951"/>
              </a:xfrm>
            </p:grpSpPr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A9B7E0B5-278F-60FA-0424-5AEA72A8DE47}"/>
                    </a:ext>
                  </a:extLst>
                </p:cNvPr>
                <p:cNvSpPr/>
                <p:nvPr/>
              </p:nvSpPr>
              <p:spPr>
                <a:xfrm flipH="1">
                  <a:off x="4702629" y="1209490"/>
                  <a:ext cx="1456893" cy="2034707"/>
                </a:xfrm>
                <a:custGeom>
                  <a:avLst/>
                  <a:gdLst>
                    <a:gd name="connsiteX0" fmla="*/ 6122 w 379341"/>
                    <a:gd name="connsiteY0" fmla="*/ 0 h 552038"/>
                    <a:gd name="connsiteX1" fmla="*/ 379341 w 379341"/>
                    <a:gd name="connsiteY1" fmla="*/ 0 h 552038"/>
                    <a:gd name="connsiteX2" fmla="*/ 379341 w 379341"/>
                    <a:gd name="connsiteY2" fmla="*/ 478716 h 552038"/>
                    <a:gd name="connsiteX3" fmla="*/ 341745 w 379341"/>
                    <a:gd name="connsiteY3" fmla="*/ 516369 h 552038"/>
                    <a:gd name="connsiteX4" fmla="*/ 245993 w 379341"/>
                    <a:gd name="connsiteY4" fmla="*/ 552038 h 552038"/>
                    <a:gd name="connsiteX5" fmla="*/ 0 w 379341"/>
                    <a:gd name="connsiteY5" fmla="*/ 98152 h 552038"/>
                    <a:gd name="connsiteX6" fmla="*/ 4998 w 379341"/>
                    <a:gd name="connsiteY6" fmla="*/ 6678 h 552038"/>
                    <a:gd name="connsiteX7" fmla="*/ 6122 w 379341"/>
                    <a:gd name="connsiteY7" fmla="*/ 0 h 55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9341" h="552038">
                      <a:moveTo>
                        <a:pt x="6122" y="0"/>
                      </a:moveTo>
                      <a:lnTo>
                        <a:pt x="379341" y="0"/>
                      </a:lnTo>
                      <a:lnTo>
                        <a:pt x="379341" y="478716"/>
                      </a:lnTo>
                      <a:lnTo>
                        <a:pt x="341745" y="516369"/>
                      </a:lnTo>
                      <a:cubicBezTo>
                        <a:pt x="312315" y="539337"/>
                        <a:pt x="279958" y="552038"/>
                        <a:pt x="245993" y="552038"/>
                      </a:cubicBezTo>
                      <a:cubicBezTo>
                        <a:pt x="110135" y="552038"/>
                        <a:pt x="0" y="348826"/>
                        <a:pt x="0" y="98152"/>
                      </a:cubicBezTo>
                      <a:cubicBezTo>
                        <a:pt x="0" y="66818"/>
                        <a:pt x="1721" y="36225"/>
                        <a:pt x="4998" y="6678"/>
                      </a:cubicBezTo>
                      <a:lnTo>
                        <a:pt x="6122" y="0"/>
                      </a:lnTo>
                      <a:close/>
                    </a:path>
                  </a:pathLst>
                </a:cu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3044CD0B-0BA7-91F2-54D6-E47357AE1D88}"/>
                    </a:ext>
                  </a:extLst>
                </p:cNvPr>
                <p:cNvSpPr/>
                <p:nvPr/>
              </p:nvSpPr>
              <p:spPr>
                <a:xfrm flipH="1" flipV="1">
                  <a:off x="4702627" y="2969592"/>
                  <a:ext cx="1092778" cy="1605849"/>
                </a:xfrm>
                <a:custGeom>
                  <a:avLst/>
                  <a:gdLst>
                    <a:gd name="connsiteX0" fmla="*/ 277899 w 277899"/>
                    <a:gd name="connsiteY0" fmla="*/ 435684 h 435684"/>
                    <a:gd name="connsiteX1" fmla="*/ 277899 w 277899"/>
                    <a:gd name="connsiteY1" fmla="*/ 0 h 435684"/>
                    <a:gd name="connsiteX2" fmla="*/ 894 w 277899"/>
                    <a:gd name="connsiteY2" fmla="*/ 0 h 435684"/>
                    <a:gd name="connsiteX3" fmla="*/ 0 w 277899"/>
                    <a:gd name="connsiteY3" fmla="*/ 16358 h 435684"/>
                    <a:gd name="connsiteX4" fmla="*/ 72050 w 277899"/>
                    <a:gd name="connsiteY4" fmla="*/ 337304 h 435684"/>
                    <a:gd name="connsiteX5" fmla="*/ 94679 w 277899"/>
                    <a:gd name="connsiteY5" fmla="*/ 371753 h 435684"/>
                    <a:gd name="connsiteX6" fmla="*/ 94975 w 277899"/>
                    <a:gd name="connsiteY6" fmla="*/ 371583 h 435684"/>
                    <a:gd name="connsiteX7" fmla="*/ 144551 w 277899"/>
                    <a:gd name="connsiteY7" fmla="*/ 362362 h 435684"/>
                    <a:gd name="connsiteX8" fmla="*/ 240303 w 277899"/>
                    <a:gd name="connsiteY8" fmla="*/ 398031 h 435684"/>
                    <a:gd name="connsiteX9" fmla="*/ 277899 w 277899"/>
                    <a:gd name="connsiteY9" fmla="*/ 435684 h 435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7899" h="435684">
                      <a:moveTo>
                        <a:pt x="277899" y="435684"/>
                      </a:moveTo>
                      <a:lnTo>
                        <a:pt x="277899" y="0"/>
                      </a:lnTo>
                      <a:lnTo>
                        <a:pt x="894" y="0"/>
                      </a:lnTo>
                      <a:lnTo>
                        <a:pt x="0" y="16358"/>
                      </a:lnTo>
                      <a:cubicBezTo>
                        <a:pt x="0" y="141695"/>
                        <a:pt x="27534" y="255167"/>
                        <a:pt x="72050" y="337304"/>
                      </a:cubicBezTo>
                      <a:lnTo>
                        <a:pt x="94679" y="371753"/>
                      </a:lnTo>
                      <a:lnTo>
                        <a:pt x="94975" y="371583"/>
                      </a:lnTo>
                      <a:cubicBezTo>
                        <a:pt x="110989" y="365537"/>
                        <a:pt x="127569" y="362362"/>
                        <a:pt x="144551" y="362362"/>
                      </a:cubicBezTo>
                      <a:cubicBezTo>
                        <a:pt x="178516" y="362362"/>
                        <a:pt x="210873" y="375063"/>
                        <a:pt x="240303" y="398031"/>
                      </a:cubicBezTo>
                      <a:lnTo>
                        <a:pt x="277899" y="435684"/>
                      </a:lnTo>
                      <a:close/>
                    </a:path>
                  </a:pathLst>
                </a:cu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5FA9DA18-1304-C34C-79C8-C35A7B5D419B}"/>
                  </a:ext>
                </a:extLst>
              </p:cNvPr>
              <p:cNvGrpSpPr/>
              <p:nvPr/>
            </p:nvGrpSpPr>
            <p:grpSpPr>
              <a:xfrm>
                <a:off x="2837951" y="1419048"/>
                <a:ext cx="1175113" cy="3158894"/>
                <a:chOff x="4702627" y="1209490"/>
                <a:chExt cx="1456895" cy="3365951"/>
              </a:xfrm>
            </p:grpSpPr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D1893971-2F2E-5D75-4B03-178DC78E6889}"/>
                    </a:ext>
                  </a:extLst>
                </p:cNvPr>
                <p:cNvSpPr/>
                <p:nvPr/>
              </p:nvSpPr>
              <p:spPr>
                <a:xfrm flipH="1">
                  <a:off x="4702629" y="1209490"/>
                  <a:ext cx="1456893" cy="2034707"/>
                </a:xfrm>
                <a:custGeom>
                  <a:avLst/>
                  <a:gdLst>
                    <a:gd name="connsiteX0" fmla="*/ 6122 w 379341"/>
                    <a:gd name="connsiteY0" fmla="*/ 0 h 552038"/>
                    <a:gd name="connsiteX1" fmla="*/ 379341 w 379341"/>
                    <a:gd name="connsiteY1" fmla="*/ 0 h 552038"/>
                    <a:gd name="connsiteX2" fmla="*/ 379341 w 379341"/>
                    <a:gd name="connsiteY2" fmla="*/ 478716 h 552038"/>
                    <a:gd name="connsiteX3" fmla="*/ 341745 w 379341"/>
                    <a:gd name="connsiteY3" fmla="*/ 516369 h 552038"/>
                    <a:gd name="connsiteX4" fmla="*/ 245993 w 379341"/>
                    <a:gd name="connsiteY4" fmla="*/ 552038 h 552038"/>
                    <a:gd name="connsiteX5" fmla="*/ 0 w 379341"/>
                    <a:gd name="connsiteY5" fmla="*/ 98152 h 552038"/>
                    <a:gd name="connsiteX6" fmla="*/ 4998 w 379341"/>
                    <a:gd name="connsiteY6" fmla="*/ 6678 h 552038"/>
                    <a:gd name="connsiteX7" fmla="*/ 6122 w 379341"/>
                    <a:gd name="connsiteY7" fmla="*/ 0 h 55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9341" h="552038">
                      <a:moveTo>
                        <a:pt x="6122" y="0"/>
                      </a:moveTo>
                      <a:lnTo>
                        <a:pt x="379341" y="0"/>
                      </a:lnTo>
                      <a:lnTo>
                        <a:pt x="379341" y="478716"/>
                      </a:lnTo>
                      <a:lnTo>
                        <a:pt x="341745" y="516369"/>
                      </a:lnTo>
                      <a:cubicBezTo>
                        <a:pt x="312315" y="539337"/>
                        <a:pt x="279958" y="552038"/>
                        <a:pt x="245993" y="552038"/>
                      </a:cubicBezTo>
                      <a:cubicBezTo>
                        <a:pt x="110135" y="552038"/>
                        <a:pt x="0" y="348826"/>
                        <a:pt x="0" y="98152"/>
                      </a:cubicBezTo>
                      <a:cubicBezTo>
                        <a:pt x="0" y="66818"/>
                        <a:pt x="1721" y="36225"/>
                        <a:pt x="4998" y="6678"/>
                      </a:cubicBezTo>
                      <a:lnTo>
                        <a:pt x="6122" y="0"/>
                      </a:lnTo>
                      <a:close/>
                    </a:path>
                  </a:pathLst>
                </a:cu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D0A742EE-8F09-B0F4-49FC-DC6598C36F92}"/>
                    </a:ext>
                  </a:extLst>
                </p:cNvPr>
                <p:cNvSpPr/>
                <p:nvPr/>
              </p:nvSpPr>
              <p:spPr>
                <a:xfrm flipH="1" flipV="1">
                  <a:off x="4702627" y="2969592"/>
                  <a:ext cx="1092778" cy="1605849"/>
                </a:xfrm>
                <a:custGeom>
                  <a:avLst/>
                  <a:gdLst>
                    <a:gd name="connsiteX0" fmla="*/ 277899 w 277899"/>
                    <a:gd name="connsiteY0" fmla="*/ 435684 h 435684"/>
                    <a:gd name="connsiteX1" fmla="*/ 277899 w 277899"/>
                    <a:gd name="connsiteY1" fmla="*/ 0 h 435684"/>
                    <a:gd name="connsiteX2" fmla="*/ 894 w 277899"/>
                    <a:gd name="connsiteY2" fmla="*/ 0 h 435684"/>
                    <a:gd name="connsiteX3" fmla="*/ 0 w 277899"/>
                    <a:gd name="connsiteY3" fmla="*/ 16358 h 435684"/>
                    <a:gd name="connsiteX4" fmla="*/ 72050 w 277899"/>
                    <a:gd name="connsiteY4" fmla="*/ 337304 h 435684"/>
                    <a:gd name="connsiteX5" fmla="*/ 94679 w 277899"/>
                    <a:gd name="connsiteY5" fmla="*/ 371753 h 435684"/>
                    <a:gd name="connsiteX6" fmla="*/ 94975 w 277899"/>
                    <a:gd name="connsiteY6" fmla="*/ 371583 h 435684"/>
                    <a:gd name="connsiteX7" fmla="*/ 144551 w 277899"/>
                    <a:gd name="connsiteY7" fmla="*/ 362362 h 435684"/>
                    <a:gd name="connsiteX8" fmla="*/ 240303 w 277899"/>
                    <a:gd name="connsiteY8" fmla="*/ 398031 h 435684"/>
                    <a:gd name="connsiteX9" fmla="*/ 277899 w 277899"/>
                    <a:gd name="connsiteY9" fmla="*/ 435684 h 435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7899" h="435684">
                      <a:moveTo>
                        <a:pt x="277899" y="435684"/>
                      </a:moveTo>
                      <a:lnTo>
                        <a:pt x="277899" y="0"/>
                      </a:lnTo>
                      <a:lnTo>
                        <a:pt x="894" y="0"/>
                      </a:lnTo>
                      <a:lnTo>
                        <a:pt x="0" y="16358"/>
                      </a:lnTo>
                      <a:cubicBezTo>
                        <a:pt x="0" y="141695"/>
                        <a:pt x="27534" y="255167"/>
                        <a:pt x="72050" y="337304"/>
                      </a:cubicBezTo>
                      <a:lnTo>
                        <a:pt x="94679" y="371753"/>
                      </a:lnTo>
                      <a:lnTo>
                        <a:pt x="94975" y="371583"/>
                      </a:lnTo>
                      <a:cubicBezTo>
                        <a:pt x="110989" y="365537"/>
                        <a:pt x="127569" y="362362"/>
                        <a:pt x="144551" y="362362"/>
                      </a:cubicBezTo>
                      <a:cubicBezTo>
                        <a:pt x="178516" y="362362"/>
                        <a:pt x="210873" y="375063"/>
                        <a:pt x="240303" y="398031"/>
                      </a:cubicBezTo>
                      <a:lnTo>
                        <a:pt x="277899" y="435684"/>
                      </a:lnTo>
                      <a:close/>
                    </a:path>
                  </a:pathLst>
                </a:cu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63" name="Star: 5 Points 262">
              <a:extLst>
                <a:ext uri="{FF2B5EF4-FFF2-40B4-BE49-F238E27FC236}">
                  <a16:creationId xmlns:a16="http://schemas.microsoft.com/office/drawing/2014/main" id="{402D9249-973C-30D1-53E7-B2E278454CEB}"/>
                </a:ext>
              </a:extLst>
            </p:cNvPr>
            <p:cNvSpPr/>
            <p:nvPr/>
          </p:nvSpPr>
          <p:spPr>
            <a:xfrm>
              <a:off x="2141919" y="3982427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4" name="Star: 5 Points 263">
              <a:extLst>
                <a:ext uri="{FF2B5EF4-FFF2-40B4-BE49-F238E27FC236}">
                  <a16:creationId xmlns:a16="http://schemas.microsoft.com/office/drawing/2014/main" id="{133D34A8-64E9-8FAF-5076-80F95BF03365}"/>
                </a:ext>
              </a:extLst>
            </p:cNvPr>
            <p:cNvSpPr/>
            <p:nvPr/>
          </p:nvSpPr>
          <p:spPr>
            <a:xfrm>
              <a:off x="2949546" y="3835018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5" name="Star: 5 Points 264">
              <a:extLst>
                <a:ext uri="{FF2B5EF4-FFF2-40B4-BE49-F238E27FC236}">
                  <a16:creationId xmlns:a16="http://schemas.microsoft.com/office/drawing/2014/main" id="{B4521B47-8E50-0A4C-8F86-D50EE03E9572}"/>
                </a:ext>
              </a:extLst>
            </p:cNvPr>
            <p:cNvSpPr/>
            <p:nvPr/>
          </p:nvSpPr>
          <p:spPr>
            <a:xfrm>
              <a:off x="3809134" y="3879118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6" name="Star: 5 Points 265">
              <a:extLst>
                <a:ext uri="{FF2B5EF4-FFF2-40B4-BE49-F238E27FC236}">
                  <a16:creationId xmlns:a16="http://schemas.microsoft.com/office/drawing/2014/main" id="{ABFC3A50-B980-BDE6-BF30-3E73C3AA04F4}"/>
                </a:ext>
              </a:extLst>
            </p:cNvPr>
            <p:cNvSpPr/>
            <p:nvPr/>
          </p:nvSpPr>
          <p:spPr>
            <a:xfrm flipV="1">
              <a:off x="3367239" y="4137762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7" name="Star: 5 Points 266">
              <a:extLst>
                <a:ext uri="{FF2B5EF4-FFF2-40B4-BE49-F238E27FC236}">
                  <a16:creationId xmlns:a16="http://schemas.microsoft.com/office/drawing/2014/main" id="{1FB976B8-6DEA-7D10-1921-FF6D927E1948}"/>
                </a:ext>
              </a:extLst>
            </p:cNvPr>
            <p:cNvSpPr/>
            <p:nvPr/>
          </p:nvSpPr>
          <p:spPr>
            <a:xfrm flipV="1">
              <a:off x="2395689" y="3717986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8" name="Star: 5 Points 267">
              <a:extLst>
                <a:ext uri="{FF2B5EF4-FFF2-40B4-BE49-F238E27FC236}">
                  <a16:creationId xmlns:a16="http://schemas.microsoft.com/office/drawing/2014/main" id="{D11E84C4-454E-776F-D442-FBC679C2672D}"/>
                </a:ext>
              </a:extLst>
            </p:cNvPr>
            <p:cNvSpPr/>
            <p:nvPr/>
          </p:nvSpPr>
          <p:spPr>
            <a:xfrm flipV="1">
              <a:off x="1652995" y="4456819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9" name="Star: 5 Points 268">
              <a:extLst>
                <a:ext uri="{FF2B5EF4-FFF2-40B4-BE49-F238E27FC236}">
                  <a16:creationId xmlns:a16="http://schemas.microsoft.com/office/drawing/2014/main" id="{5CEBD3C1-0143-816D-505D-73EED349B5BB}"/>
                </a:ext>
              </a:extLst>
            </p:cNvPr>
            <p:cNvSpPr/>
            <p:nvPr/>
          </p:nvSpPr>
          <p:spPr>
            <a:xfrm flipV="1">
              <a:off x="2642759" y="4410623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0" name="Star: 5 Points 269">
              <a:extLst>
                <a:ext uri="{FF2B5EF4-FFF2-40B4-BE49-F238E27FC236}">
                  <a16:creationId xmlns:a16="http://schemas.microsoft.com/office/drawing/2014/main" id="{74DA1C6A-3760-6A38-B660-3F47387A1D91}"/>
                </a:ext>
              </a:extLst>
            </p:cNvPr>
            <p:cNvSpPr/>
            <p:nvPr/>
          </p:nvSpPr>
          <p:spPr>
            <a:xfrm flipV="1">
              <a:off x="4340799" y="3830654"/>
              <a:ext cx="45719" cy="45719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1" name="Star: 5 Points 270">
              <a:extLst>
                <a:ext uri="{FF2B5EF4-FFF2-40B4-BE49-F238E27FC236}">
                  <a16:creationId xmlns:a16="http://schemas.microsoft.com/office/drawing/2014/main" id="{52E03000-A681-DA67-06AE-BA68D98FE0C2}"/>
                </a:ext>
              </a:extLst>
            </p:cNvPr>
            <p:cNvSpPr/>
            <p:nvPr/>
          </p:nvSpPr>
          <p:spPr>
            <a:xfrm>
              <a:off x="4249686" y="4361505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2" name="Star: 5 Points 271">
              <a:extLst>
                <a:ext uri="{FF2B5EF4-FFF2-40B4-BE49-F238E27FC236}">
                  <a16:creationId xmlns:a16="http://schemas.microsoft.com/office/drawing/2014/main" id="{FA470759-65C8-23E9-4436-D861779F0E89}"/>
                </a:ext>
              </a:extLst>
            </p:cNvPr>
            <p:cNvSpPr/>
            <p:nvPr/>
          </p:nvSpPr>
          <p:spPr>
            <a:xfrm>
              <a:off x="3437049" y="4394653"/>
              <a:ext cx="98235" cy="98235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3" name="Moon 272">
              <a:extLst>
                <a:ext uri="{FF2B5EF4-FFF2-40B4-BE49-F238E27FC236}">
                  <a16:creationId xmlns:a16="http://schemas.microsoft.com/office/drawing/2014/main" id="{B29E127E-7E13-D9B0-2A64-15EA17AAFC15}"/>
                </a:ext>
              </a:extLst>
            </p:cNvPr>
            <p:cNvSpPr/>
            <p:nvPr/>
          </p:nvSpPr>
          <p:spPr>
            <a:xfrm rot="19787597">
              <a:off x="2763516" y="3983049"/>
              <a:ext cx="266304" cy="532608"/>
            </a:xfrm>
            <a:prstGeom prst="moon">
              <a:avLst>
                <a:gd name="adj" fmla="val 8333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1" name="Flowchart: Manual Operation 19">
            <a:extLst>
              <a:ext uri="{FF2B5EF4-FFF2-40B4-BE49-F238E27FC236}">
                <a16:creationId xmlns:a16="http://schemas.microsoft.com/office/drawing/2014/main" id="{64783BFF-6172-C8E6-A668-11BEB100259A}"/>
              </a:ext>
            </a:extLst>
          </p:cNvPr>
          <p:cNvSpPr/>
          <p:nvPr/>
        </p:nvSpPr>
        <p:spPr>
          <a:xfrm flipV="1">
            <a:off x="1414121" y="7109001"/>
            <a:ext cx="2006273" cy="106306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145 w 10000"/>
              <a:gd name="connsiteY3" fmla="*/ 9952 h 10000"/>
              <a:gd name="connsiteX4" fmla="*/ 0 w 10000"/>
              <a:gd name="connsiteY4" fmla="*/ 0 h 10000"/>
              <a:gd name="connsiteX0" fmla="*/ 0 w 10000"/>
              <a:gd name="connsiteY0" fmla="*/ 0 h 9952"/>
              <a:gd name="connsiteX1" fmla="*/ 10000 w 10000"/>
              <a:gd name="connsiteY1" fmla="*/ 0 h 9952"/>
              <a:gd name="connsiteX2" fmla="*/ 3732 w 10000"/>
              <a:gd name="connsiteY2" fmla="*/ 9857 h 9952"/>
              <a:gd name="connsiteX3" fmla="*/ 2145 w 10000"/>
              <a:gd name="connsiteY3" fmla="*/ 9952 h 9952"/>
              <a:gd name="connsiteX4" fmla="*/ 0 w 10000"/>
              <a:gd name="connsiteY4" fmla="*/ 0 h 9952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3153 w 10000"/>
              <a:gd name="connsiteY2" fmla="*/ 9905 h 10000"/>
              <a:gd name="connsiteX3" fmla="*/ 2145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9905"/>
              <a:gd name="connsiteX1" fmla="*/ 10000 w 10000"/>
              <a:gd name="connsiteY1" fmla="*/ 0 h 9905"/>
              <a:gd name="connsiteX2" fmla="*/ 3153 w 10000"/>
              <a:gd name="connsiteY2" fmla="*/ 9905 h 9905"/>
              <a:gd name="connsiteX3" fmla="*/ 2362 w 10000"/>
              <a:gd name="connsiteY3" fmla="*/ 9865 h 9905"/>
              <a:gd name="connsiteX4" fmla="*/ 0 w 10000"/>
              <a:gd name="connsiteY4" fmla="*/ 0 h 9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9905">
                <a:moveTo>
                  <a:pt x="0" y="0"/>
                </a:moveTo>
                <a:lnTo>
                  <a:pt x="10000" y="0"/>
                </a:lnTo>
                <a:lnTo>
                  <a:pt x="3153" y="9905"/>
                </a:lnTo>
                <a:lnTo>
                  <a:pt x="2362" y="9865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5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03" name="Group 302">
            <a:extLst>
              <a:ext uri="{FF2B5EF4-FFF2-40B4-BE49-F238E27FC236}">
                <a16:creationId xmlns:a16="http://schemas.microsoft.com/office/drawing/2014/main" id="{BEDBB20C-9A47-F86B-0CB9-504ED964C433}"/>
              </a:ext>
            </a:extLst>
          </p:cNvPr>
          <p:cNvGrpSpPr/>
          <p:nvPr/>
        </p:nvGrpSpPr>
        <p:grpSpPr>
          <a:xfrm>
            <a:off x="567181" y="8522082"/>
            <a:ext cx="1651401" cy="1746026"/>
            <a:chOff x="5084710" y="4248136"/>
            <a:chExt cx="1651401" cy="1746026"/>
          </a:xfrm>
        </p:grpSpPr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3CD11FAD-534E-568C-DD9E-D1CEA37EFFE8}"/>
                </a:ext>
              </a:extLst>
            </p:cNvPr>
            <p:cNvGrpSpPr/>
            <p:nvPr/>
          </p:nvGrpSpPr>
          <p:grpSpPr>
            <a:xfrm>
              <a:off x="5148845" y="4849095"/>
              <a:ext cx="1526275" cy="584696"/>
              <a:chOff x="4692419" y="4778777"/>
              <a:chExt cx="1616267" cy="584696"/>
            </a:xfrm>
          </p:grpSpPr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42CF37D1-E7E6-435F-E8F6-FC09A751ECF4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9" name="Rectangle 132">
                <a:extLst>
                  <a:ext uri="{FF2B5EF4-FFF2-40B4-BE49-F238E27FC236}">
                    <a16:creationId xmlns:a16="http://schemas.microsoft.com/office/drawing/2014/main" id="{B5907BFF-82E6-FC2C-C30E-D3610DB29360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12E863B6-76C3-1B32-B8B0-FA2A9B788C60}"/>
                </a:ext>
              </a:extLst>
            </p:cNvPr>
            <p:cNvSpPr/>
            <p:nvPr/>
          </p:nvSpPr>
          <p:spPr>
            <a:xfrm>
              <a:off x="6578184" y="4801672"/>
              <a:ext cx="157927" cy="1192490"/>
            </a:xfrm>
            <a:prstGeom prst="rect">
              <a:avLst/>
            </a:prstGeom>
            <a:solidFill>
              <a:srgbClr val="202020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18371BA8-63BB-8BE1-59DC-61FFD581DAAA}"/>
                </a:ext>
              </a:extLst>
            </p:cNvPr>
            <p:cNvSpPr/>
            <p:nvPr/>
          </p:nvSpPr>
          <p:spPr>
            <a:xfrm>
              <a:off x="5132681" y="4792135"/>
              <a:ext cx="157927" cy="1192490"/>
            </a:xfrm>
            <a:prstGeom prst="rect">
              <a:avLst/>
            </a:prstGeom>
            <a:solidFill>
              <a:srgbClr val="202020"/>
            </a:solidFill>
            <a:ln w="12700" cap="flat" cmpd="sng" algn="ctr">
              <a:solidFill>
                <a:srgbClr val="202020"/>
              </a:solidFill>
              <a:prstDash val="solid"/>
              <a:miter lim="800000"/>
            </a:ln>
            <a:effectLst/>
            <a:scene3d>
              <a:camera prst="orthographicFront">
                <a:rot lat="0" lon="21299999" rev="0"/>
              </a:camera>
              <a:lightRig rig="threePt" dir="t"/>
            </a:scene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07" name="Group 306">
              <a:extLst>
                <a:ext uri="{FF2B5EF4-FFF2-40B4-BE49-F238E27FC236}">
                  <a16:creationId xmlns:a16="http://schemas.microsoft.com/office/drawing/2014/main" id="{9E7B9B2B-6BAB-00C3-917E-7FB9882FD4BA}"/>
                </a:ext>
              </a:extLst>
            </p:cNvPr>
            <p:cNvGrpSpPr/>
            <p:nvPr/>
          </p:nvGrpSpPr>
          <p:grpSpPr>
            <a:xfrm>
              <a:off x="5511197" y="4714462"/>
              <a:ext cx="856261" cy="578455"/>
              <a:chOff x="4997219" y="5101329"/>
              <a:chExt cx="972106" cy="1045915"/>
            </a:xfrm>
          </p:grpSpPr>
          <p:grpSp>
            <p:nvGrpSpPr>
              <p:cNvPr id="311" name="Group 310">
                <a:extLst>
                  <a:ext uri="{FF2B5EF4-FFF2-40B4-BE49-F238E27FC236}">
                    <a16:creationId xmlns:a16="http://schemas.microsoft.com/office/drawing/2014/main" id="{FE210E1F-B72E-9E4B-A696-BC3EE383786C}"/>
                  </a:ext>
                </a:extLst>
              </p:cNvPr>
              <p:cNvGrpSpPr/>
              <p:nvPr/>
            </p:nvGrpSpPr>
            <p:grpSpPr>
              <a:xfrm>
                <a:off x="5385527" y="5101329"/>
                <a:ext cx="583798" cy="1045915"/>
                <a:chOff x="5385527" y="5101329"/>
                <a:chExt cx="583798" cy="1045915"/>
              </a:xfrm>
            </p:grpSpPr>
            <p:sp>
              <p:nvSpPr>
                <p:cNvPr id="315" name="Rectangle: Rounded Corners 314">
                  <a:extLst>
                    <a:ext uri="{FF2B5EF4-FFF2-40B4-BE49-F238E27FC236}">
                      <a16:creationId xmlns:a16="http://schemas.microsoft.com/office/drawing/2014/main" id="{1E586348-E4DC-A0CE-A88C-DAC0B25DFBC8}"/>
                    </a:ext>
                  </a:extLst>
                </p:cNvPr>
                <p:cNvSpPr/>
                <p:nvPr/>
              </p:nvSpPr>
              <p:spPr>
                <a:xfrm>
                  <a:off x="5407140" y="5363473"/>
                  <a:ext cx="540572" cy="783771"/>
                </a:xfrm>
                <a:prstGeom prst="roundRect">
                  <a:avLst/>
                </a:prstGeom>
                <a:solidFill>
                  <a:srgbClr val="6666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16" name="Rectangle: Rounded Corners 315">
                  <a:extLst>
                    <a:ext uri="{FF2B5EF4-FFF2-40B4-BE49-F238E27FC236}">
                      <a16:creationId xmlns:a16="http://schemas.microsoft.com/office/drawing/2014/main" id="{625ECF83-9AB4-F1A3-32AF-7D28FAF24B05}"/>
                    </a:ext>
                  </a:extLst>
                </p:cNvPr>
                <p:cNvSpPr/>
                <p:nvPr/>
              </p:nvSpPr>
              <p:spPr>
                <a:xfrm>
                  <a:off x="5385527" y="5232401"/>
                  <a:ext cx="540572" cy="783771"/>
                </a:xfrm>
                <a:prstGeom prst="roundRect">
                  <a:avLst/>
                </a:prstGeom>
                <a:solidFill>
                  <a:srgbClr val="20202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17" name="Rectangle: Rounded Corners 316">
                  <a:extLst>
                    <a:ext uri="{FF2B5EF4-FFF2-40B4-BE49-F238E27FC236}">
                      <a16:creationId xmlns:a16="http://schemas.microsoft.com/office/drawing/2014/main" id="{FC441E71-32F4-7D3F-6B07-33AC64EFDB33}"/>
                    </a:ext>
                  </a:extLst>
                </p:cNvPr>
                <p:cNvSpPr/>
                <p:nvPr/>
              </p:nvSpPr>
              <p:spPr>
                <a:xfrm>
                  <a:off x="5428753" y="5101329"/>
                  <a:ext cx="540572" cy="783771"/>
                </a:xfrm>
                <a:prstGeom prst="roundRect">
                  <a:avLst/>
                </a:prstGeom>
                <a:solidFill>
                  <a:srgbClr val="B6793C"/>
                </a:solidFill>
                <a:ln w="12700" cap="flat" cmpd="sng" algn="ctr">
                  <a:solidFill>
                    <a:srgbClr val="B6793C"/>
                  </a:solidFill>
                  <a:prstDash val="solid"/>
                  <a:miter lim="800000"/>
                </a:ln>
                <a:effectLst/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349F5942-E7E5-E194-3ABD-FFDF13C63827}"/>
                  </a:ext>
                </a:extLst>
              </p:cNvPr>
              <p:cNvGrpSpPr/>
              <p:nvPr/>
            </p:nvGrpSpPr>
            <p:grpSpPr>
              <a:xfrm>
                <a:off x="4997219" y="5339457"/>
                <a:ext cx="297591" cy="553224"/>
                <a:chOff x="6652764" y="1985109"/>
                <a:chExt cx="489467" cy="909924"/>
              </a:xfrm>
            </p:grpSpPr>
            <p:pic>
              <p:nvPicPr>
                <p:cNvPr id="313" name="Picture 2">
                  <a:extLst>
                    <a:ext uri="{FF2B5EF4-FFF2-40B4-BE49-F238E27FC236}">
                      <a16:creationId xmlns:a16="http://schemas.microsoft.com/office/drawing/2014/main" id="{2A43796D-C2EE-F6BD-3F23-1FEB0A7D7F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52764" y="1985109"/>
                  <a:ext cx="489467" cy="734199"/>
                </a:xfrm>
                <a:prstGeom prst="rect">
                  <a:avLst/>
                </a:prstGeom>
                <a:noFill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8AC43DC9-EEC9-ED0E-6E13-69373D14B017}"/>
                    </a:ext>
                  </a:extLst>
                </p:cNvPr>
                <p:cNvSpPr/>
                <p:nvPr/>
              </p:nvSpPr>
              <p:spPr>
                <a:xfrm>
                  <a:off x="6745420" y="2436594"/>
                  <a:ext cx="273380" cy="458439"/>
                </a:xfrm>
                <a:custGeom>
                  <a:avLst/>
                  <a:gdLst>
                    <a:gd name="connsiteX0" fmla="*/ 136572 w 273380"/>
                    <a:gd name="connsiteY0" fmla="*/ 0 h 458439"/>
                    <a:gd name="connsiteX1" fmla="*/ 245738 w 273380"/>
                    <a:gd name="connsiteY1" fmla="*/ 109166 h 458439"/>
                    <a:gd name="connsiteX2" fmla="*/ 213764 w 273380"/>
                    <a:gd name="connsiteY2" fmla="*/ 186358 h 458439"/>
                    <a:gd name="connsiteX3" fmla="*/ 194828 w 273380"/>
                    <a:gd name="connsiteY3" fmla="*/ 199126 h 458439"/>
                    <a:gd name="connsiteX4" fmla="*/ 233345 w 273380"/>
                    <a:gd name="connsiteY4" fmla="*/ 225095 h 458439"/>
                    <a:gd name="connsiteX5" fmla="*/ 273380 w 273380"/>
                    <a:gd name="connsiteY5" fmla="*/ 321749 h 458439"/>
                    <a:gd name="connsiteX6" fmla="*/ 136690 w 273380"/>
                    <a:gd name="connsiteY6" fmla="*/ 458439 h 458439"/>
                    <a:gd name="connsiteX7" fmla="*/ 0 w 273380"/>
                    <a:gd name="connsiteY7" fmla="*/ 321749 h 458439"/>
                    <a:gd name="connsiteX8" fmla="*/ 40036 w 273380"/>
                    <a:gd name="connsiteY8" fmla="*/ 225095 h 458439"/>
                    <a:gd name="connsiteX9" fmla="*/ 78435 w 273380"/>
                    <a:gd name="connsiteY9" fmla="*/ 199205 h 458439"/>
                    <a:gd name="connsiteX10" fmla="*/ 59380 w 273380"/>
                    <a:gd name="connsiteY10" fmla="*/ 186358 h 458439"/>
                    <a:gd name="connsiteX11" fmla="*/ 27406 w 273380"/>
                    <a:gd name="connsiteY11" fmla="*/ 109166 h 458439"/>
                    <a:gd name="connsiteX12" fmla="*/ 136572 w 273380"/>
                    <a:gd name="connsiteY12" fmla="*/ 0 h 458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73380" h="458439">
                      <a:moveTo>
                        <a:pt x="136572" y="0"/>
                      </a:moveTo>
                      <a:cubicBezTo>
                        <a:pt x="196863" y="0"/>
                        <a:pt x="245738" y="48875"/>
                        <a:pt x="245738" y="109166"/>
                      </a:cubicBezTo>
                      <a:cubicBezTo>
                        <a:pt x="245738" y="139312"/>
                        <a:pt x="233520" y="166603"/>
                        <a:pt x="213764" y="186358"/>
                      </a:cubicBezTo>
                      <a:lnTo>
                        <a:pt x="194828" y="199126"/>
                      </a:lnTo>
                      <a:lnTo>
                        <a:pt x="233345" y="225095"/>
                      </a:lnTo>
                      <a:cubicBezTo>
                        <a:pt x="258081" y="249831"/>
                        <a:pt x="273380" y="284003"/>
                        <a:pt x="273380" y="321749"/>
                      </a:cubicBezTo>
                      <a:cubicBezTo>
                        <a:pt x="273380" y="397241"/>
                        <a:pt x="212182" y="458439"/>
                        <a:pt x="136690" y="458439"/>
                      </a:cubicBezTo>
                      <a:cubicBezTo>
                        <a:pt x="61198" y="458439"/>
                        <a:pt x="0" y="397241"/>
                        <a:pt x="0" y="321749"/>
                      </a:cubicBezTo>
                      <a:cubicBezTo>
                        <a:pt x="0" y="284003"/>
                        <a:pt x="15299" y="249831"/>
                        <a:pt x="40036" y="225095"/>
                      </a:cubicBezTo>
                      <a:lnTo>
                        <a:pt x="78435" y="199205"/>
                      </a:lnTo>
                      <a:lnTo>
                        <a:pt x="59380" y="186358"/>
                      </a:lnTo>
                      <a:cubicBezTo>
                        <a:pt x="39625" y="166603"/>
                        <a:pt x="27406" y="139312"/>
                        <a:pt x="27406" y="109166"/>
                      </a:cubicBezTo>
                      <a:cubicBezTo>
                        <a:pt x="27406" y="48875"/>
                        <a:pt x="76281" y="0"/>
                        <a:pt x="136572" y="0"/>
                      </a:cubicBezTo>
                      <a:close/>
                    </a:path>
                  </a:pathLst>
                </a:custGeom>
                <a:solidFill>
                  <a:srgbClr val="6C6C39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08" name="Group 307">
              <a:extLst>
                <a:ext uri="{FF2B5EF4-FFF2-40B4-BE49-F238E27FC236}">
                  <a16:creationId xmlns:a16="http://schemas.microsoft.com/office/drawing/2014/main" id="{26AD8565-BA22-80DE-7E91-1B5C072305E5}"/>
                </a:ext>
              </a:extLst>
            </p:cNvPr>
            <p:cNvGrpSpPr/>
            <p:nvPr/>
          </p:nvGrpSpPr>
          <p:grpSpPr>
            <a:xfrm>
              <a:off x="5084710" y="4248136"/>
              <a:ext cx="1651401" cy="584696"/>
              <a:chOff x="4692419" y="4778777"/>
              <a:chExt cx="1616267" cy="584696"/>
            </a:xfrm>
          </p:grpSpPr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C240BE16-BD84-4E05-4A0C-469DC58D571B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0" name="Rectangle 132">
                <a:extLst>
                  <a:ext uri="{FF2B5EF4-FFF2-40B4-BE49-F238E27FC236}">
                    <a16:creationId xmlns:a16="http://schemas.microsoft.com/office/drawing/2014/main" id="{9E8D4590-0376-E5EA-6021-E1F086073D68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21" name="Rectangle 320">
            <a:extLst>
              <a:ext uri="{FF2B5EF4-FFF2-40B4-BE49-F238E27FC236}">
                <a16:creationId xmlns:a16="http://schemas.microsoft.com/office/drawing/2014/main" id="{0E4F43D2-03A4-A26B-0C3C-EE4AF12407CE}"/>
              </a:ext>
            </a:extLst>
          </p:cNvPr>
          <p:cNvSpPr/>
          <p:nvPr/>
        </p:nvSpPr>
        <p:spPr>
          <a:xfrm>
            <a:off x="-4840482" y="-35333"/>
            <a:ext cx="12192553" cy="12317151"/>
          </a:xfrm>
          <a:prstGeom prst="rect">
            <a:avLst/>
          </a:prstGeom>
          <a:solidFill>
            <a:sysClr val="windowText" lastClr="000000">
              <a:alpha val="20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Flowchart: Manual Operation 1">
            <a:extLst>
              <a:ext uri="{FF2B5EF4-FFF2-40B4-BE49-F238E27FC236}">
                <a16:creationId xmlns:a16="http://schemas.microsoft.com/office/drawing/2014/main" id="{9F856DE1-6863-23E7-12D9-7682C74A260E}"/>
              </a:ext>
            </a:extLst>
          </p:cNvPr>
          <p:cNvSpPr/>
          <p:nvPr/>
        </p:nvSpPr>
        <p:spPr>
          <a:xfrm flipV="1">
            <a:off x="1728229" y="8672353"/>
            <a:ext cx="314994" cy="180119"/>
          </a:xfrm>
          <a:prstGeom prst="flowChartManualOperation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hone_buzz-36086">
            <a:hlinkClick r:id="" action="ppaction://media"/>
            <a:extLst>
              <a:ext uri="{FF2B5EF4-FFF2-40B4-BE49-F238E27FC236}">
                <a16:creationId xmlns:a16="http://schemas.microsoft.com/office/drawing/2014/main" id="{72DDD0AF-D9E0-B653-E87D-75C75E3DE2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556091" y="7512976"/>
            <a:ext cx="609600" cy="60960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F9C9088F-CEF2-BA7F-7AC0-38A7A2C29E4F}"/>
              </a:ext>
            </a:extLst>
          </p:cNvPr>
          <p:cNvGrpSpPr/>
          <p:nvPr/>
        </p:nvGrpSpPr>
        <p:grpSpPr>
          <a:xfrm>
            <a:off x="3046210" y="6794436"/>
            <a:ext cx="1584186" cy="1932716"/>
            <a:chOff x="3831610" y="6182668"/>
            <a:chExt cx="2223056" cy="2712143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ACDE4C7-0742-950E-0AC9-46A52420EF16}"/>
                </a:ext>
              </a:extLst>
            </p:cNvPr>
            <p:cNvGrpSpPr/>
            <p:nvPr/>
          </p:nvGrpSpPr>
          <p:grpSpPr>
            <a:xfrm flipH="1">
              <a:off x="3911683" y="6182668"/>
              <a:ext cx="1984508" cy="2712143"/>
              <a:chOff x="111726" y="7778897"/>
              <a:chExt cx="2560235" cy="3498965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FFEDF3C-F1C0-7D1F-CA72-4B136406A021}"/>
                  </a:ext>
                </a:extLst>
              </p:cNvPr>
              <p:cNvSpPr/>
              <p:nvPr/>
            </p:nvSpPr>
            <p:spPr>
              <a:xfrm rot="635892">
                <a:off x="111726" y="7778897"/>
                <a:ext cx="2536876" cy="2261466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9AF97D6F-E6C2-7C2A-126C-8A0AC882E43D}"/>
                  </a:ext>
                </a:extLst>
              </p:cNvPr>
              <p:cNvGrpSpPr/>
              <p:nvPr/>
            </p:nvGrpSpPr>
            <p:grpSpPr>
              <a:xfrm>
                <a:off x="135089" y="8563865"/>
                <a:ext cx="2536872" cy="2713997"/>
                <a:chOff x="135089" y="8563865"/>
                <a:chExt cx="2536872" cy="2713997"/>
              </a:xfrm>
            </p:grpSpPr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4DFEE6B4-8982-6AF5-3BFA-80E5E5608F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67566" y="10538044"/>
                  <a:ext cx="735221" cy="739818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A371306E-ADAC-0638-7AA2-2CEA403D625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40952" y="10670640"/>
                  <a:ext cx="200330" cy="265631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C933A253-9886-36BF-FC5A-54706818DBA3}"/>
                    </a:ext>
                  </a:extLst>
                </p:cNvPr>
                <p:cNvSpPr/>
                <p:nvPr/>
              </p:nvSpPr>
              <p:spPr>
                <a:xfrm>
                  <a:off x="135089" y="8563865"/>
                  <a:ext cx="2536872" cy="2185912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016A844E-B026-15C0-9146-E7597B6D46C2}"/>
                    </a:ext>
                  </a:extLst>
                </p:cNvPr>
                <p:cNvSpPr/>
                <p:nvPr/>
              </p:nvSpPr>
              <p:spPr>
                <a:xfrm>
                  <a:off x="688669" y="9332282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E94269BB-5757-E96A-4B2B-4B79BC4A82D8}"/>
                    </a:ext>
                  </a:extLst>
                </p:cNvPr>
                <p:cNvSpPr/>
                <p:nvPr/>
              </p:nvSpPr>
              <p:spPr>
                <a:xfrm flipH="1">
                  <a:off x="1225657" y="9676886"/>
                  <a:ext cx="82769" cy="164153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E24A55D7-52BF-D8C2-A46D-1EA5A58C9B0B}"/>
                    </a:ext>
                  </a:extLst>
                </p:cNvPr>
                <p:cNvSpPr/>
                <p:nvPr/>
              </p:nvSpPr>
              <p:spPr>
                <a:xfrm>
                  <a:off x="1571263" y="9332282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992F852B-2EE3-ECC7-B76F-BAAE0A5B1CA8}"/>
                    </a:ext>
                  </a:extLst>
                </p:cNvPr>
                <p:cNvSpPr/>
                <p:nvPr/>
              </p:nvSpPr>
              <p:spPr>
                <a:xfrm>
                  <a:off x="779725" y="941514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6C00A1B-0778-1036-CD7E-48E64F0684C9}"/>
                    </a:ext>
                  </a:extLst>
                </p:cNvPr>
                <p:cNvSpPr/>
                <p:nvPr/>
              </p:nvSpPr>
              <p:spPr>
                <a:xfrm>
                  <a:off x="1655188" y="9422523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C27512DE-F2A9-1BAB-2333-2FCD2EE4CEBF}"/>
                    </a:ext>
                  </a:extLst>
                </p:cNvPr>
                <p:cNvSpPr/>
                <p:nvPr/>
              </p:nvSpPr>
              <p:spPr>
                <a:xfrm>
                  <a:off x="715203" y="9527379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  <a:alpha val="6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3D6F9F34-72A8-5BF0-CDD2-B6E3C7DCA405}"/>
                    </a:ext>
                  </a:extLst>
                </p:cNvPr>
                <p:cNvSpPr/>
                <p:nvPr/>
              </p:nvSpPr>
              <p:spPr>
                <a:xfrm>
                  <a:off x="1596463" y="953188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  <a:alpha val="6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14F1CB8A-E0D8-A120-BC11-48DF9F8BA57D}"/>
                    </a:ext>
                  </a:extLst>
                </p:cNvPr>
                <p:cNvSpPr/>
                <p:nvPr/>
              </p:nvSpPr>
              <p:spPr>
                <a:xfrm rot="3202648" flipH="1">
                  <a:off x="1455503" y="10116917"/>
                  <a:ext cx="409705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D3EB5D29-C36E-6AFA-C159-01EA33FBE287}"/>
                    </a:ext>
                  </a:extLst>
                </p:cNvPr>
                <p:cNvSpPr/>
                <p:nvPr/>
              </p:nvSpPr>
              <p:spPr>
                <a:xfrm rot="18070660">
                  <a:off x="702708" y="10160475"/>
                  <a:ext cx="409705" cy="798835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6EAF29BC-BB0C-2228-9400-5F2B97C1C0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106515" y="10913677"/>
                  <a:ext cx="198127" cy="22460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AFD47B7-48A7-3C6E-0F4A-BE122DC43DDC}"/>
                </a:ext>
              </a:extLst>
            </p:cNvPr>
            <p:cNvSpPr/>
            <p:nvPr/>
          </p:nvSpPr>
          <p:spPr>
            <a:xfrm>
              <a:off x="3892396" y="6681333"/>
              <a:ext cx="2097640" cy="66837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32B4F8B-D073-0507-6163-C9CFA67F1FED}"/>
                </a:ext>
              </a:extLst>
            </p:cNvPr>
            <p:cNvGrpSpPr/>
            <p:nvPr/>
          </p:nvGrpSpPr>
          <p:grpSpPr>
            <a:xfrm>
              <a:off x="3831610" y="6322846"/>
              <a:ext cx="2223056" cy="1766033"/>
              <a:chOff x="3831610" y="6322846"/>
              <a:chExt cx="2223056" cy="1766033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F955E4B0-3714-2C87-E31B-9E7BADD6D341}"/>
                  </a:ext>
                </a:extLst>
              </p:cNvPr>
              <p:cNvSpPr/>
              <p:nvPr/>
            </p:nvSpPr>
            <p:spPr>
              <a:xfrm rot="20615175" flipH="1">
                <a:off x="5178312" y="6725894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05CBDC7-96F2-A780-AF28-E6DF2A79A5A1}"/>
                  </a:ext>
                </a:extLst>
              </p:cNvPr>
              <p:cNvSpPr/>
              <p:nvPr/>
            </p:nvSpPr>
            <p:spPr>
              <a:xfrm rot="20615175" flipH="1">
                <a:off x="5261760" y="651710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49BDE8F-E244-E6B2-3086-F4F08BAB93E4}"/>
                  </a:ext>
                </a:extLst>
              </p:cNvPr>
              <p:cNvSpPr/>
              <p:nvPr/>
            </p:nvSpPr>
            <p:spPr>
              <a:xfrm rot="20615175" flipH="1">
                <a:off x="5284988" y="6322846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5E845D8B-E058-0B94-21E0-25C46ACBEA70}"/>
                  </a:ext>
                </a:extLst>
              </p:cNvPr>
              <p:cNvSpPr/>
              <p:nvPr/>
            </p:nvSpPr>
            <p:spPr>
              <a:xfrm rot="984825">
                <a:off x="3974711" y="6330151"/>
                <a:ext cx="636111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F0D178E0-29CA-D354-149A-EA8F737FDC13}"/>
                  </a:ext>
                </a:extLst>
              </p:cNvPr>
              <p:cNvSpPr/>
              <p:nvPr/>
            </p:nvSpPr>
            <p:spPr>
              <a:xfrm rot="984825">
                <a:off x="3925084" y="6570929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9AEC74C0-C5D2-F035-3223-C0B04FE51126}"/>
                  </a:ext>
                </a:extLst>
              </p:cNvPr>
              <p:cNvSpPr/>
              <p:nvPr/>
            </p:nvSpPr>
            <p:spPr>
              <a:xfrm rot="984825">
                <a:off x="3831610" y="6753525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4" name="Rectangle 79">
            <a:extLst>
              <a:ext uri="{FF2B5EF4-FFF2-40B4-BE49-F238E27FC236}">
                <a16:creationId xmlns:a16="http://schemas.microsoft.com/office/drawing/2014/main" id="{FAF7ADEE-A269-449C-C6E5-0A9081DDBFB3}"/>
              </a:ext>
            </a:extLst>
          </p:cNvPr>
          <p:cNvSpPr/>
          <p:nvPr/>
        </p:nvSpPr>
        <p:spPr>
          <a:xfrm>
            <a:off x="3370336" y="7868702"/>
            <a:ext cx="1036791" cy="541991"/>
          </a:xfrm>
          <a:custGeom>
            <a:avLst/>
            <a:gdLst>
              <a:gd name="connsiteX0" fmla="*/ 0 w 966941"/>
              <a:gd name="connsiteY0" fmla="*/ 0 h 787182"/>
              <a:gd name="connsiteX1" fmla="*/ 966941 w 966941"/>
              <a:gd name="connsiteY1" fmla="*/ 0 h 787182"/>
              <a:gd name="connsiteX2" fmla="*/ 966941 w 966941"/>
              <a:gd name="connsiteY2" fmla="*/ 787182 h 787182"/>
              <a:gd name="connsiteX3" fmla="*/ 0 w 966941"/>
              <a:gd name="connsiteY3" fmla="*/ 787182 h 787182"/>
              <a:gd name="connsiteX4" fmla="*/ 0 w 966941"/>
              <a:gd name="connsiteY4" fmla="*/ 0 h 787182"/>
              <a:gd name="connsiteX0" fmla="*/ 0 w 966941"/>
              <a:gd name="connsiteY0" fmla="*/ 20 h 787202"/>
              <a:gd name="connsiteX1" fmla="*/ 462390 w 966941"/>
              <a:gd name="connsiteY1" fmla="*/ 71861 h 787202"/>
              <a:gd name="connsiteX2" fmla="*/ 966941 w 966941"/>
              <a:gd name="connsiteY2" fmla="*/ 20 h 787202"/>
              <a:gd name="connsiteX3" fmla="*/ 966941 w 966941"/>
              <a:gd name="connsiteY3" fmla="*/ 787202 h 787202"/>
              <a:gd name="connsiteX4" fmla="*/ 0 w 966941"/>
              <a:gd name="connsiteY4" fmla="*/ 787202 h 787202"/>
              <a:gd name="connsiteX5" fmla="*/ 0 w 966941"/>
              <a:gd name="connsiteY5" fmla="*/ 20 h 787202"/>
              <a:gd name="connsiteX0" fmla="*/ 0 w 966941"/>
              <a:gd name="connsiteY0" fmla="*/ 20 h 787202"/>
              <a:gd name="connsiteX1" fmla="*/ 462390 w 966941"/>
              <a:gd name="connsiteY1" fmla="*/ 71861 h 787202"/>
              <a:gd name="connsiteX2" fmla="*/ 966941 w 966941"/>
              <a:gd name="connsiteY2" fmla="*/ 20 h 787202"/>
              <a:gd name="connsiteX3" fmla="*/ 966941 w 966941"/>
              <a:gd name="connsiteY3" fmla="*/ 787202 h 787202"/>
              <a:gd name="connsiteX4" fmla="*/ 475090 w 966941"/>
              <a:gd name="connsiteY4" fmla="*/ 725911 h 787202"/>
              <a:gd name="connsiteX5" fmla="*/ 0 w 966941"/>
              <a:gd name="connsiteY5" fmla="*/ 787202 h 787202"/>
              <a:gd name="connsiteX6" fmla="*/ 0 w 966941"/>
              <a:gd name="connsiteY6" fmla="*/ 20 h 787202"/>
              <a:gd name="connsiteX0" fmla="*/ 0 w 1024091"/>
              <a:gd name="connsiteY0" fmla="*/ 470119 h 1257301"/>
              <a:gd name="connsiteX1" fmla="*/ 462390 w 1024091"/>
              <a:gd name="connsiteY1" fmla="*/ 541960 h 1257301"/>
              <a:gd name="connsiteX2" fmla="*/ 966941 w 1024091"/>
              <a:gd name="connsiteY2" fmla="*/ 470119 h 1257301"/>
              <a:gd name="connsiteX3" fmla="*/ 1024091 w 1024091"/>
              <a:gd name="connsiteY3" fmla="*/ 1 h 1257301"/>
              <a:gd name="connsiteX4" fmla="*/ 475090 w 1024091"/>
              <a:gd name="connsiteY4" fmla="*/ 1196010 h 1257301"/>
              <a:gd name="connsiteX5" fmla="*/ 0 w 1024091"/>
              <a:gd name="connsiteY5" fmla="*/ 1257301 h 1257301"/>
              <a:gd name="connsiteX6" fmla="*/ 0 w 1024091"/>
              <a:gd name="connsiteY6" fmla="*/ 470119 h 1257301"/>
              <a:gd name="connsiteX0" fmla="*/ 0 w 1024091"/>
              <a:gd name="connsiteY0" fmla="*/ 470130 h 1257312"/>
              <a:gd name="connsiteX1" fmla="*/ 462390 w 1024091"/>
              <a:gd name="connsiteY1" fmla="*/ 541971 h 1257312"/>
              <a:gd name="connsiteX2" fmla="*/ 966941 w 1024091"/>
              <a:gd name="connsiteY2" fmla="*/ 470130 h 1257312"/>
              <a:gd name="connsiteX3" fmla="*/ 1024091 w 1024091"/>
              <a:gd name="connsiteY3" fmla="*/ 12 h 1257312"/>
              <a:gd name="connsiteX4" fmla="*/ 481440 w 1024091"/>
              <a:gd name="connsiteY4" fmla="*/ 110171 h 1257312"/>
              <a:gd name="connsiteX5" fmla="*/ 0 w 1024091"/>
              <a:gd name="connsiteY5" fmla="*/ 1257312 h 1257312"/>
              <a:gd name="connsiteX6" fmla="*/ 0 w 1024091"/>
              <a:gd name="connsiteY6" fmla="*/ 470130 h 1257312"/>
              <a:gd name="connsiteX0" fmla="*/ 12700 w 1036791"/>
              <a:gd name="connsiteY0" fmla="*/ 470130 h 541991"/>
              <a:gd name="connsiteX1" fmla="*/ 475090 w 1036791"/>
              <a:gd name="connsiteY1" fmla="*/ 541971 h 541991"/>
              <a:gd name="connsiteX2" fmla="*/ 979641 w 1036791"/>
              <a:gd name="connsiteY2" fmla="*/ 470130 h 541991"/>
              <a:gd name="connsiteX3" fmla="*/ 1036791 w 1036791"/>
              <a:gd name="connsiteY3" fmla="*/ 12 h 541991"/>
              <a:gd name="connsiteX4" fmla="*/ 494140 w 1036791"/>
              <a:gd name="connsiteY4" fmla="*/ 110171 h 541991"/>
              <a:gd name="connsiteX5" fmla="*/ 0 w 1036791"/>
              <a:gd name="connsiteY5" fmla="*/ 19062 h 541991"/>
              <a:gd name="connsiteX6" fmla="*/ 12700 w 1036791"/>
              <a:gd name="connsiteY6" fmla="*/ 470130 h 541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6791" h="541991">
                <a:moveTo>
                  <a:pt x="12700" y="470130"/>
                </a:moveTo>
                <a:cubicBezTo>
                  <a:pt x="166830" y="468677"/>
                  <a:pt x="320960" y="543424"/>
                  <a:pt x="475090" y="541971"/>
                </a:cubicBezTo>
                <a:lnTo>
                  <a:pt x="979641" y="470130"/>
                </a:lnTo>
                <a:lnTo>
                  <a:pt x="1036791" y="12"/>
                </a:lnTo>
                <a:cubicBezTo>
                  <a:pt x="872841" y="-1368"/>
                  <a:pt x="658090" y="111551"/>
                  <a:pt x="494140" y="110171"/>
                </a:cubicBezTo>
                <a:lnTo>
                  <a:pt x="0" y="19062"/>
                </a:lnTo>
                <a:lnTo>
                  <a:pt x="12700" y="470130"/>
                </a:lnTo>
                <a:close/>
              </a:path>
            </a:pathLst>
          </a:custGeom>
          <a:gradFill>
            <a:gsLst>
              <a:gs pos="0">
                <a:srgbClr val="4472C4">
                  <a:lumMod val="5000"/>
                  <a:lumOff val="95000"/>
                </a:srgbClr>
              </a:gs>
              <a:gs pos="53000">
                <a:srgbClr val="E0A678"/>
              </a:gs>
              <a:gs pos="100000">
                <a:srgbClr val="BE7E5D"/>
              </a:gs>
            </a:gsLst>
            <a:lin ang="5400000" scaled="1"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ALBUM</a:t>
            </a:r>
          </a:p>
        </p:txBody>
      </p:sp>
    </p:spTree>
    <p:extLst>
      <p:ext uri="{BB962C8B-B14F-4D97-AF65-F5344CB8AC3E}">
        <p14:creationId xmlns:p14="http://schemas.microsoft.com/office/powerpoint/2010/main" val="176820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0A678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53CF7E5C-9DF3-AA4E-C36E-457C56205B3C}"/>
              </a:ext>
            </a:extLst>
          </p:cNvPr>
          <p:cNvSpPr/>
          <p:nvPr/>
        </p:nvSpPr>
        <p:spPr>
          <a:xfrm>
            <a:off x="-1065590" y="0"/>
            <a:ext cx="12228890" cy="6243571"/>
          </a:xfrm>
          <a:prstGeom prst="rect">
            <a:avLst/>
          </a:prstGeom>
          <a:solidFill>
            <a:srgbClr val="44546A">
              <a:lumMod val="40000"/>
              <a:lumOff val="60000"/>
            </a:srgbClr>
          </a:solidFill>
          <a:ln w="12700" cap="flat" cmpd="sng" algn="ctr">
            <a:solidFill>
              <a:srgbClr val="70AD47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F677EBD-1A52-08D3-8962-FD9E6CB0889C}"/>
              </a:ext>
            </a:extLst>
          </p:cNvPr>
          <p:cNvSpPr/>
          <p:nvPr/>
        </p:nvSpPr>
        <p:spPr>
          <a:xfrm>
            <a:off x="0" y="6087415"/>
            <a:ext cx="12192000" cy="6104585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70AD47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CF3BFEEE-C5DE-652A-C15A-B591FE229B0A}"/>
              </a:ext>
            </a:extLst>
          </p:cNvPr>
          <p:cNvGrpSpPr/>
          <p:nvPr/>
        </p:nvGrpSpPr>
        <p:grpSpPr>
          <a:xfrm>
            <a:off x="-1194995" y="766890"/>
            <a:ext cx="4353368" cy="5663318"/>
            <a:chOff x="33241" y="1503719"/>
            <a:chExt cx="2006718" cy="2848969"/>
          </a:xfrm>
        </p:grpSpPr>
        <p:sp>
          <p:nvSpPr>
            <p:cNvPr id="181" name="Cloud 180">
              <a:extLst>
                <a:ext uri="{FF2B5EF4-FFF2-40B4-BE49-F238E27FC236}">
                  <a16:creationId xmlns:a16="http://schemas.microsoft.com/office/drawing/2014/main" id="{F67C09AF-15FA-51B4-F4E8-E7DA4D5E4B20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2" name="Trapezoid 181">
              <a:extLst>
                <a:ext uri="{FF2B5EF4-FFF2-40B4-BE49-F238E27FC236}">
                  <a16:creationId xmlns:a16="http://schemas.microsoft.com/office/drawing/2014/main" id="{357DDA13-39D0-1F1A-6A03-4F7903B2DBB1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3" name="Cloud 182">
              <a:extLst>
                <a:ext uri="{FF2B5EF4-FFF2-40B4-BE49-F238E27FC236}">
                  <a16:creationId xmlns:a16="http://schemas.microsoft.com/office/drawing/2014/main" id="{4A82312D-85CB-2F05-9DC6-D77CC9917621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Cloud 183">
              <a:extLst>
                <a:ext uri="{FF2B5EF4-FFF2-40B4-BE49-F238E27FC236}">
                  <a16:creationId xmlns:a16="http://schemas.microsoft.com/office/drawing/2014/main" id="{2C79D799-93B1-0A44-D528-EEB2007A2F8C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5" name="Cloud 184">
              <a:extLst>
                <a:ext uri="{FF2B5EF4-FFF2-40B4-BE49-F238E27FC236}">
                  <a16:creationId xmlns:a16="http://schemas.microsoft.com/office/drawing/2014/main" id="{D9B0E7BD-6CAF-B0C4-72BF-E24D8005A493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5DC31330-5D95-CA4A-BA87-3AE919249B61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FA965846-6BDF-6620-D4E3-7326DCF39B7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32" name="Flowchart: Decision 212">
                  <a:extLst>
                    <a:ext uri="{FF2B5EF4-FFF2-40B4-BE49-F238E27FC236}">
                      <a16:creationId xmlns:a16="http://schemas.microsoft.com/office/drawing/2014/main" id="{55206FA8-F0FE-5FCB-778A-63D6FD6D269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3" name="Straight Connector 232">
                  <a:extLst>
                    <a:ext uri="{FF2B5EF4-FFF2-40B4-BE49-F238E27FC236}">
                      <a16:creationId xmlns:a16="http://schemas.microsoft.com/office/drawing/2014/main" id="{35A58B23-306E-A5E7-0DB0-98402516047B}"/>
                    </a:ext>
                  </a:extLst>
                </p:cNvPr>
                <p:cNvCxnSpPr>
                  <a:cxnSpLocks/>
                  <a:stCxn id="232" idx="0"/>
                  <a:endCxn id="2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5172C204-555C-33EE-EA0D-0D2724AB262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D14F5DCD-53E1-C513-6CE5-5AA6A944C9C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C4AD8E11-EFEA-CB7F-78D5-D0092F1AA30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56E13E14-C39F-D013-710E-0C5A98F82FE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2A9A5F7C-FD58-8815-03CA-16851C5CCBE6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5BFB4999-F20B-0FFB-842D-D5476F01FE9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25" name="Flowchart: Decision 212">
                  <a:extLst>
                    <a:ext uri="{FF2B5EF4-FFF2-40B4-BE49-F238E27FC236}">
                      <a16:creationId xmlns:a16="http://schemas.microsoft.com/office/drawing/2014/main" id="{1F97CF49-5B7C-55F7-FAD2-9346F602833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26" name="Straight Connector 225">
                  <a:extLst>
                    <a:ext uri="{FF2B5EF4-FFF2-40B4-BE49-F238E27FC236}">
                      <a16:creationId xmlns:a16="http://schemas.microsoft.com/office/drawing/2014/main" id="{945D215B-C991-B477-58C0-0A7D5897C77D}"/>
                    </a:ext>
                  </a:extLst>
                </p:cNvPr>
                <p:cNvCxnSpPr>
                  <a:cxnSpLocks/>
                  <a:stCxn id="225" idx="0"/>
                  <a:endCxn id="2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9BFE7708-D42E-D125-0127-23CE3DE6941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7E138C02-DF08-44DB-0E3E-A72C5ACDB15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2EE67C57-8AA0-1BC3-2F7D-C7779212569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9E6DC20B-DAD5-7CE5-ED68-C538C93819D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D8407969-3D41-EF6E-8C8B-1C24FB8D5B43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13" name="Group 212">
                <a:extLst>
                  <a:ext uri="{FF2B5EF4-FFF2-40B4-BE49-F238E27FC236}">
                    <a16:creationId xmlns:a16="http://schemas.microsoft.com/office/drawing/2014/main" id="{359B84A2-868D-B15E-8FDE-11CB9F7823B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8" name="Flowchart: Decision 212">
                  <a:extLst>
                    <a:ext uri="{FF2B5EF4-FFF2-40B4-BE49-F238E27FC236}">
                      <a16:creationId xmlns:a16="http://schemas.microsoft.com/office/drawing/2014/main" id="{28B1B765-4A41-D5F7-1760-46E3DEB2301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9" name="Straight Connector 218">
                  <a:extLst>
                    <a:ext uri="{FF2B5EF4-FFF2-40B4-BE49-F238E27FC236}">
                      <a16:creationId xmlns:a16="http://schemas.microsoft.com/office/drawing/2014/main" id="{0680C5A5-73FA-21B3-3A8F-833E8A6FB43D}"/>
                    </a:ext>
                  </a:extLst>
                </p:cNvPr>
                <p:cNvCxnSpPr>
                  <a:cxnSpLocks/>
                  <a:stCxn id="218" idx="0"/>
                  <a:endCxn id="2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9B35D8D8-09CF-490C-BFA1-99A93F6EAD6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0578EBE9-55FD-4963-24C4-6D71C3342A5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3B34D106-AB89-EE3A-E8ED-14114F2AFBA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E8DFA08D-46A3-358F-CF61-A373DB83FF1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8AFD74BF-9914-7703-59E1-B2730262D6D7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D1B51A9D-65D8-2F3F-481D-C7CEB642255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1" name="Flowchart: Decision 212">
                  <a:extLst>
                    <a:ext uri="{FF2B5EF4-FFF2-40B4-BE49-F238E27FC236}">
                      <a16:creationId xmlns:a16="http://schemas.microsoft.com/office/drawing/2014/main" id="{8C2A4F49-BF85-259B-DA67-7D106F505309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A9A5C570-7CD4-AD4B-2776-258A77B703ED}"/>
                    </a:ext>
                  </a:extLst>
                </p:cNvPr>
                <p:cNvCxnSpPr>
                  <a:cxnSpLocks/>
                  <a:stCxn id="211" idx="0"/>
                  <a:endCxn id="21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ADF58253-3A70-2728-4A66-0C857DB2B81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8C71AC7E-21EC-8152-9E96-B824DF854EF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89D064CE-131F-55F8-87F7-AEE44A01A32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CE351982-D0AD-F6F2-7A11-E9333DF18759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D6411631-E1F6-2BEF-EC9E-67081F0354B8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54261F56-CF06-FE79-5839-0387890E2B5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04" name="Flowchart: Decision 212">
                  <a:extLst>
                    <a:ext uri="{FF2B5EF4-FFF2-40B4-BE49-F238E27FC236}">
                      <a16:creationId xmlns:a16="http://schemas.microsoft.com/office/drawing/2014/main" id="{5FF67D83-639D-E28A-CC2D-B316AEEFA36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C1056D87-048C-9AD6-E4F5-2E78CB745806}"/>
                    </a:ext>
                  </a:extLst>
                </p:cNvPr>
                <p:cNvCxnSpPr>
                  <a:cxnSpLocks/>
                  <a:stCxn id="204" idx="0"/>
                  <a:endCxn id="20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4D5E5BB1-2EEF-6C6A-D33F-7068E3ABF58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B75F07E3-2DED-73F5-26EA-AD5FAAAAD57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6B299290-AB5D-B8B3-569D-F80A9E1875A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1630574A-BF2B-B8D2-4E69-6A1BAF2E010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1EA24F2F-D16E-6DD5-758A-6B5A46C7B6D2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D75A498D-9670-16F9-362A-9E9DC78DEB7C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7" name="Flowchart: Decision 212">
                  <a:extLst>
                    <a:ext uri="{FF2B5EF4-FFF2-40B4-BE49-F238E27FC236}">
                      <a16:creationId xmlns:a16="http://schemas.microsoft.com/office/drawing/2014/main" id="{C88BFB9D-E02E-CC5F-6551-2822A003A99A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D5F99473-F352-7076-4A47-2D8E97F87054}"/>
                    </a:ext>
                  </a:extLst>
                </p:cNvPr>
                <p:cNvCxnSpPr>
                  <a:cxnSpLocks/>
                  <a:stCxn id="197" idx="0"/>
                  <a:endCxn id="19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948073F0-5FBF-2A31-216B-5F984C297AE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B01276B-21E0-C957-C3FE-0F149CEDD6A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7A766D7C-1103-E529-C9F8-B9CBD135445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FEB40E38-3843-5C69-7295-82DACD4F16D9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66" name="Picture 65">
            <a:extLst>
              <a:ext uri="{FF2B5EF4-FFF2-40B4-BE49-F238E27FC236}">
                <a16:creationId xmlns:a16="http://schemas.microsoft.com/office/drawing/2014/main" id="{A49DB362-FE69-6374-9BA9-2B0139F3FC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403150"/>
            <a:ext cx="6858000" cy="3385699"/>
          </a:xfrm>
          <a:prstGeom prst="rect">
            <a:avLst/>
          </a:prstGeom>
        </p:spPr>
      </p:pic>
      <p:sp>
        <p:nvSpPr>
          <p:cNvPr id="234" name="Cloud 233">
            <a:extLst>
              <a:ext uri="{FF2B5EF4-FFF2-40B4-BE49-F238E27FC236}">
                <a16:creationId xmlns:a16="http://schemas.microsoft.com/office/drawing/2014/main" id="{615976CC-B893-2784-77C4-BC272CCF68AF}"/>
              </a:ext>
            </a:extLst>
          </p:cNvPr>
          <p:cNvSpPr/>
          <p:nvPr/>
        </p:nvSpPr>
        <p:spPr>
          <a:xfrm>
            <a:off x="4416556" y="1825485"/>
            <a:ext cx="4327922" cy="1032387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5" name="emojimouth">
            <a:hlinkClick r:id="" action="ppaction://media"/>
            <a:extLst>
              <a:ext uri="{FF2B5EF4-FFF2-40B4-BE49-F238E27FC236}">
                <a16:creationId xmlns:a16="http://schemas.microsoft.com/office/drawing/2014/main" id="{E749D9D2-4175-64A6-4EAE-873FACA71EA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1760627" y="5906001"/>
            <a:ext cx="323586" cy="236726"/>
          </a:xfrm>
          <a:prstGeom prst="rect">
            <a:avLst/>
          </a:prstGeom>
        </p:spPr>
      </p:pic>
      <p:pic>
        <p:nvPicPr>
          <p:cNvPr id="236" name="AIVoiceGenerator_com_25-12-2024T17_53_11_ J">
            <a:hlinkClick r:id="" action="ppaction://media"/>
            <a:extLst>
              <a:ext uri="{FF2B5EF4-FFF2-40B4-BE49-F238E27FC236}">
                <a16:creationId xmlns:a16="http://schemas.microsoft.com/office/drawing/2014/main" id="{F8BAD6A3-3869-4AC9-1189-B5879D272D6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882334" y="56119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0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928" fill="hold"/>
                                        <p:tgtEl>
                                          <p:spTgt spid="2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53CF7E5C-9DF3-AA4E-C36E-457C56205B3C}"/>
              </a:ext>
            </a:extLst>
          </p:cNvPr>
          <p:cNvSpPr/>
          <p:nvPr/>
        </p:nvSpPr>
        <p:spPr>
          <a:xfrm>
            <a:off x="-1065590" y="0"/>
            <a:ext cx="12228890" cy="6243571"/>
          </a:xfrm>
          <a:prstGeom prst="rect">
            <a:avLst/>
          </a:prstGeom>
          <a:solidFill>
            <a:srgbClr val="44546A">
              <a:lumMod val="40000"/>
              <a:lumOff val="60000"/>
            </a:srgbClr>
          </a:solidFill>
          <a:ln w="12700" cap="flat" cmpd="sng" algn="ctr">
            <a:solidFill>
              <a:srgbClr val="70AD47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F677EBD-1A52-08D3-8962-FD9E6CB0889C}"/>
              </a:ext>
            </a:extLst>
          </p:cNvPr>
          <p:cNvSpPr/>
          <p:nvPr/>
        </p:nvSpPr>
        <p:spPr>
          <a:xfrm>
            <a:off x="0" y="6087415"/>
            <a:ext cx="12192000" cy="6104585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70AD47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CF3BFEEE-C5DE-652A-C15A-B591FE229B0A}"/>
              </a:ext>
            </a:extLst>
          </p:cNvPr>
          <p:cNvGrpSpPr/>
          <p:nvPr/>
        </p:nvGrpSpPr>
        <p:grpSpPr>
          <a:xfrm>
            <a:off x="-1194995" y="766890"/>
            <a:ext cx="4353368" cy="5663318"/>
            <a:chOff x="33241" y="1503719"/>
            <a:chExt cx="2006718" cy="2848969"/>
          </a:xfrm>
        </p:grpSpPr>
        <p:sp>
          <p:nvSpPr>
            <p:cNvPr id="181" name="Cloud 180">
              <a:extLst>
                <a:ext uri="{FF2B5EF4-FFF2-40B4-BE49-F238E27FC236}">
                  <a16:creationId xmlns:a16="http://schemas.microsoft.com/office/drawing/2014/main" id="{F67C09AF-15FA-51B4-F4E8-E7DA4D5E4B20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2" name="Trapezoid 181">
              <a:extLst>
                <a:ext uri="{FF2B5EF4-FFF2-40B4-BE49-F238E27FC236}">
                  <a16:creationId xmlns:a16="http://schemas.microsoft.com/office/drawing/2014/main" id="{357DDA13-39D0-1F1A-6A03-4F7903B2DBB1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3" name="Cloud 182">
              <a:extLst>
                <a:ext uri="{FF2B5EF4-FFF2-40B4-BE49-F238E27FC236}">
                  <a16:creationId xmlns:a16="http://schemas.microsoft.com/office/drawing/2014/main" id="{4A82312D-85CB-2F05-9DC6-D77CC9917621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Cloud 183">
              <a:extLst>
                <a:ext uri="{FF2B5EF4-FFF2-40B4-BE49-F238E27FC236}">
                  <a16:creationId xmlns:a16="http://schemas.microsoft.com/office/drawing/2014/main" id="{2C79D799-93B1-0A44-D528-EEB2007A2F8C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5" name="Cloud 184">
              <a:extLst>
                <a:ext uri="{FF2B5EF4-FFF2-40B4-BE49-F238E27FC236}">
                  <a16:creationId xmlns:a16="http://schemas.microsoft.com/office/drawing/2014/main" id="{D9B0E7BD-6CAF-B0C4-72BF-E24D8005A493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rgbClr val="70AD47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5DC31330-5D95-CA4A-BA87-3AE919249B61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FA965846-6BDF-6620-D4E3-7326DCF39B7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32" name="Flowchart: Decision 212">
                  <a:extLst>
                    <a:ext uri="{FF2B5EF4-FFF2-40B4-BE49-F238E27FC236}">
                      <a16:creationId xmlns:a16="http://schemas.microsoft.com/office/drawing/2014/main" id="{55206FA8-F0FE-5FCB-778A-63D6FD6D269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3" name="Straight Connector 232">
                  <a:extLst>
                    <a:ext uri="{FF2B5EF4-FFF2-40B4-BE49-F238E27FC236}">
                      <a16:creationId xmlns:a16="http://schemas.microsoft.com/office/drawing/2014/main" id="{35A58B23-306E-A5E7-0DB0-98402516047B}"/>
                    </a:ext>
                  </a:extLst>
                </p:cNvPr>
                <p:cNvCxnSpPr>
                  <a:cxnSpLocks/>
                  <a:stCxn id="232" idx="0"/>
                  <a:endCxn id="2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5172C204-555C-33EE-EA0D-0D2724AB262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D14F5DCD-53E1-C513-6CE5-5AA6A944C9C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C4AD8E11-EFEA-CB7F-78D5-D0092F1AA30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56E13E14-C39F-D013-710E-0C5A98F82FE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2A9A5F7C-FD58-8815-03CA-16851C5CCBE6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5BFB4999-F20B-0FFB-842D-D5476F01FE9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25" name="Flowchart: Decision 212">
                  <a:extLst>
                    <a:ext uri="{FF2B5EF4-FFF2-40B4-BE49-F238E27FC236}">
                      <a16:creationId xmlns:a16="http://schemas.microsoft.com/office/drawing/2014/main" id="{1F97CF49-5B7C-55F7-FAD2-9346F602833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26" name="Straight Connector 225">
                  <a:extLst>
                    <a:ext uri="{FF2B5EF4-FFF2-40B4-BE49-F238E27FC236}">
                      <a16:creationId xmlns:a16="http://schemas.microsoft.com/office/drawing/2014/main" id="{945D215B-C991-B477-58C0-0A7D5897C77D}"/>
                    </a:ext>
                  </a:extLst>
                </p:cNvPr>
                <p:cNvCxnSpPr>
                  <a:cxnSpLocks/>
                  <a:stCxn id="225" idx="0"/>
                  <a:endCxn id="2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9BFE7708-D42E-D125-0127-23CE3DE6941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7E138C02-DF08-44DB-0E3E-A72C5ACDB15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2EE67C57-8AA0-1BC3-2F7D-C7779212569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9E6DC20B-DAD5-7CE5-ED68-C538C93819D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D8407969-3D41-EF6E-8C8B-1C24FB8D5B43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13" name="Group 212">
                <a:extLst>
                  <a:ext uri="{FF2B5EF4-FFF2-40B4-BE49-F238E27FC236}">
                    <a16:creationId xmlns:a16="http://schemas.microsoft.com/office/drawing/2014/main" id="{359B84A2-868D-B15E-8FDE-11CB9F7823B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8" name="Flowchart: Decision 212">
                  <a:extLst>
                    <a:ext uri="{FF2B5EF4-FFF2-40B4-BE49-F238E27FC236}">
                      <a16:creationId xmlns:a16="http://schemas.microsoft.com/office/drawing/2014/main" id="{28B1B765-4A41-D5F7-1760-46E3DEB2301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9" name="Straight Connector 218">
                  <a:extLst>
                    <a:ext uri="{FF2B5EF4-FFF2-40B4-BE49-F238E27FC236}">
                      <a16:creationId xmlns:a16="http://schemas.microsoft.com/office/drawing/2014/main" id="{0680C5A5-73FA-21B3-3A8F-833E8A6FB43D}"/>
                    </a:ext>
                  </a:extLst>
                </p:cNvPr>
                <p:cNvCxnSpPr>
                  <a:cxnSpLocks/>
                  <a:stCxn id="218" idx="0"/>
                  <a:endCxn id="2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9B35D8D8-09CF-490C-BFA1-99A93F6EAD6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0578EBE9-55FD-4963-24C4-6D71C3342A5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3B34D106-AB89-EE3A-E8ED-14114F2AFBA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E8DFA08D-46A3-358F-CF61-A373DB83FF1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8AFD74BF-9914-7703-59E1-B2730262D6D7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D1B51A9D-65D8-2F3F-481D-C7CEB642255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1" name="Flowchart: Decision 212">
                  <a:extLst>
                    <a:ext uri="{FF2B5EF4-FFF2-40B4-BE49-F238E27FC236}">
                      <a16:creationId xmlns:a16="http://schemas.microsoft.com/office/drawing/2014/main" id="{8C2A4F49-BF85-259B-DA67-7D106F505309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A9A5C570-7CD4-AD4B-2776-258A77B703ED}"/>
                    </a:ext>
                  </a:extLst>
                </p:cNvPr>
                <p:cNvCxnSpPr>
                  <a:cxnSpLocks/>
                  <a:stCxn id="211" idx="0"/>
                  <a:endCxn id="21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ADF58253-3A70-2728-4A66-0C857DB2B81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8C71AC7E-21EC-8152-9E96-B824DF854EF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89D064CE-131F-55F8-87F7-AEE44A01A32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CE351982-D0AD-F6F2-7A11-E9333DF18759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D6411631-E1F6-2BEF-EC9E-67081F0354B8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54261F56-CF06-FE79-5839-0387890E2B5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04" name="Flowchart: Decision 212">
                  <a:extLst>
                    <a:ext uri="{FF2B5EF4-FFF2-40B4-BE49-F238E27FC236}">
                      <a16:creationId xmlns:a16="http://schemas.microsoft.com/office/drawing/2014/main" id="{5FF67D83-639D-E28A-CC2D-B316AEEFA36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C1056D87-048C-9AD6-E4F5-2E78CB745806}"/>
                    </a:ext>
                  </a:extLst>
                </p:cNvPr>
                <p:cNvCxnSpPr>
                  <a:cxnSpLocks/>
                  <a:stCxn id="204" idx="0"/>
                  <a:endCxn id="20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4D5E5BB1-2EEF-6C6A-D33F-7068E3ABF58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B75F07E3-2DED-73F5-26EA-AD5FAAAAD57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6B299290-AB5D-B8B3-569D-F80A9E1875A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1630574A-BF2B-B8D2-4E69-6A1BAF2E010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1EA24F2F-D16E-6DD5-758A-6B5A46C7B6D2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D75A498D-9670-16F9-362A-9E9DC78DEB7C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97" name="Flowchart: Decision 212">
                  <a:extLst>
                    <a:ext uri="{FF2B5EF4-FFF2-40B4-BE49-F238E27FC236}">
                      <a16:creationId xmlns:a16="http://schemas.microsoft.com/office/drawing/2014/main" id="{C88BFB9D-E02E-CC5F-6551-2822A003A99A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rgbClr val="70AD47">
                    <a:lumMod val="75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D5F99473-F352-7076-4A47-2D8E97F87054}"/>
                    </a:ext>
                  </a:extLst>
                </p:cNvPr>
                <p:cNvCxnSpPr>
                  <a:cxnSpLocks/>
                  <a:stCxn id="197" idx="0"/>
                  <a:endCxn id="19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948073F0-5FBF-2A31-216B-5F984C297AE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B01276B-21E0-C957-C3FE-0F149CEDD6A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7A766D7C-1103-E529-C9F8-B9CBD135445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FEB40E38-3843-5C69-7295-82DACD4F16D9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solidFill>
                <a:srgbClr val="4472C4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66" name="Picture 65">
            <a:extLst>
              <a:ext uri="{FF2B5EF4-FFF2-40B4-BE49-F238E27FC236}">
                <a16:creationId xmlns:a16="http://schemas.microsoft.com/office/drawing/2014/main" id="{A49DB362-FE69-6374-9BA9-2B0139F3F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03150"/>
            <a:ext cx="6858000" cy="3385699"/>
          </a:xfrm>
          <a:prstGeom prst="rect">
            <a:avLst/>
          </a:prstGeom>
        </p:spPr>
      </p:pic>
      <p:sp>
        <p:nvSpPr>
          <p:cNvPr id="234" name="Cloud 233">
            <a:extLst>
              <a:ext uri="{FF2B5EF4-FFF2-40B4-BE49-F238E27FC236}">
                <a16:creationId xmlns:a16="http://schemas.microsoft.com/office/drawing/2014/main" id="{615976CC-B893-2784-77C4-BC272CCF68AF}"/>
              </a:ext>
            </a:extLst>
          </p:cNvPr>
          <p:cNvSpPr/>
          <p:nvPr/>
        </p:nvSpPr>
        <p:spPr>
          <a:xfrm>
            <a:off x="4416556" y="1825485"/>
            <a:ext cx="4327922" cy="1032387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D90A1880-1A5A-130F-8F62-919DE4841AC8}"/>
              </a:ext>
            </a:extLst>
          </p:cNvPr>
          <p:cNvSpPr txBox="1"/>
          <p:nvPr/>
        </p:nvSpPr>
        <p:spPr>
          <a:xfrm>
            <a:off x="703349" y="8491047"/>
            <a:ext cx="59068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 Black" panose="020B0A04020102020204" pitchFamily="34" charset="0"/>
              </a:rPr>
              <a:t>Unspoken Words</a:t>
            </a:r>
          </a:p>
          <a:p>
            <a:pPr algn="ctr"/>
            <a:r>
              <a:rPr lang="en-US" sz="4800" dirty="0">
                <a:latin typeface="Arial Black" panose="020B0A04020102020204" pitchFamily="34" charset="0"/>
              </a:rPr>
              <a:t>Full Episode </a:t>
            </a:r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27FBF45A-5683-D04B-2CB0-43BA3413E405}"/>
              </a:ext>
            </a:extLst>
          </p:cNvPr>
          <p:cNvSpPr/>
          <p:nvPr/>
        </p:nvSpPr>
        <p:spPr>
          <a:xfrm rot="19650509">
            <a:off x="1777754" y="5980662"/>
            <a:ext cx="185158" cy="185158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466A5A3D-2542-C127-3C1D-EF8CE01D6201}"/>
              </a:ext>
            </a:extLst>
          </p:cNvPr>
          <p:cNvSpPr/>
          <p:nvPr/>
        </p:nvSpPr>
        <p:spPr>
          <a:xfrm>
            <a:off x="5702367" y="9334127"/>
            <a:ext cx="471949" cy="57005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47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24A50A8F-C2C5-2097-B6E8-10C63CF1DE9A}"/>
              </a:ext>
            </a:extLst>
          </p:cNvPr>
          <p:cNvGrpSpPr/>
          <p:nvPr/>
        </p:nvGrpSpPr>
        <p:grpSpPr>
          <a:xfrm>
            <a:off x="-34956" y="5522164"/>
            <a:ext cx="2197747" cy="3458540"/>
            <a:chOff x="1037066" y="3635274"/>
            <a:chExt cx="1418627" cy="2232457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6E1A2CF1-3F61-245B-1554-8C2EA16C1C18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32457"/>
              <a:chOff x="1035568" y="2750346"/>
              <a:chExt cx="2211507" cy="3480192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42448C88-0442-8F96-CE60-10C57C95F6F6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58515"/>
                <a:chOff x="3631168" y="4906674"/>
                <a:chExt cx="2536874" cy="3967349"/>
              </a:xfrm>
            </p:grpSpPr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34CE6EC6-C545-AE7C-A8E6-F37837F494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99238" y="7188137"/>
                  <a:ext cx="0" cy="160134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309AFB4D-1339-8251-BF1A-A1EE2EA03C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AA06F3F6-7E5E-B08E-C422-47EE79EDA60D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77A4EC54-37DF-A999-1D56-478A179086A2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8" name="Rectangle: Top Corners Rounded 67">
                  <a:extLst>
                    <a:ext uri="{FF2B5EF4-FFF2-40B4-BE49-F238E27FC236}">
                      <a16:creationId xmlns:a16="http://schemas.microsoft.com/office/drawing/2014/main" id="{66D4544E-D9E4-89B4-5BA6-252EC2DE9534}"/>
                    </a:ext>
                  </a:extLst>
                </p:cNvPr>
                <p:cNvSpPr/>
                <p:nvPr/>
              </p:nvSpPr>
              <p:spPr>
                <a:xfrm>
                  <a:off x="5000464" y="849807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9" name="Rectangle: Top Corners Rounded 68">
                  <a:extLst>
                    <a:ext uri="{FF2B5EF4-FFF2-40B4-BE49-F238E27FC236}">
                      <a16:creationId xmlns:a16="http://schemas.microsoft.com/office/drawing/2014/main" id="{4AB14E5B-951E-AD25-F708-2E1CED907B52}"/>
                    </a:ext>
                  </a:extLst>
                </p:cNvPr>
                <p:cNvSpPr/>
                <p:nvPr/>
              </p:nvSpPr>
              <p:spPr>
                <a:xfrm>
                  <a:off x="4406469" y="86737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540FA1B3-6B20-2D89-5B69-2EB9AD08A1FB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1E285D0-1393-23D7-3166-F073D9CB634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5E3E8386-8A4C-6306-E22B-1671555C4DDC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EA9A04D0-DB04-CAF5-53A3-72E17C4A7A99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C43EA480-35A3-930C-C2C9-F4ABB641DFEC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F48BADC2-C5AB-A576-D347-DD8CDA1F1797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45D3D1C0-2F3F-9516-E21C-478473D38F82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406F4238-AAD6-6FAD-EAA6-0D4B9F91D65D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B7059C3A-9D50-1872-8F8D-BE32BFFAE32B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58" name="Arc 57">
              <a:extLst>
                <a:ext uri="{FF2B5EF4-FFF2-40B4-BE49-F238E27FC236}">
                  <a16:creationId xmlns:a16="http://schemas.microsoft.com/office/drawing/2014/main" id="{1B4F9E18-8198-564B-90B2-1A0B5238697E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Arc 58">
              <a:extLst>
                <a:ext uri="{FF2B5EF4-FFF2-40B4-BE49-F238E27FC236}">
                  <a16:creationId xmlns:a16="http://schemas.microsoft.com/office/drawing/2014/main" id="{B6DF611E-301B-B109-BC4A-09BC8AB14B11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76" name="emojimouth">
            <a:hlinkClick r:id="" action="ppaction://media"/>
            <a:extLst>
              <a:ext uri="{FF2B5EF4-FFF2-40B4-BE49-F238E27FC236}">
                <a16:creationId xmlns:a16="http://schemas.microsoft.com/office/drawing/2014/main" id="{E7F33FC5-4B93-40EB-9EC8-C16F16B3439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1100076" y="6845762"/>
            <a:ext cx="263358" cy="192665"/>
          </a:xfrm>
          <a:prstGeom prst="rect">
            <a:avLst/>
          </a:prstGeom>
        </p:spPr>
      </p:pic>
      <p:grpSp>
        <p:nvGrpSpPr>
          <p:cNvPr id="78" name="Group 77">
            <a:extLst>
              <a:ext uri="{FF2B5EF4-FFF2-40B4-BE49-F238E27FC236}">
                <a16:creationId xmlns:a16="http://schemas.microsoft.com/office/drawing/2014/main" id="{AC2F7D61-1EA2-6D27-848B-CC37971B9757}"/>
              </a:ext>
            </a:extLst>
          </p:cNvPr>
          <p:cNvGrpSpPr/>
          <p:nvPr/>
        </p:nvGrpSpPr>
        <p:grpSpPr>
          <a:xfrm flipH="1">
            <a:off x="2109703" y="7010415"/>
            <a:ext cx="2189122" cy="3573755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9" name="Rectangle 42">
              <a:extLst>
                <a:ext uri="{FF2B5EF4-FFF2-40B4-BE49-F238E27FC236}">
                  <a16:creationId xmlns:a16="http://schemas.microsoft.com/office/drawing/2014/main" id="{988F7C4F-A581-3610-6322-4B83D4734E93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Rectangle 42">
              <a:extLst>
                <a:ext uri="{FF2B5EF4-FFF2-40B4-BE49-F238E27FC236}">
                  <a16:creationId xmlns:a16="http://schemas.microsoft.com/office/drawing/2014/main" id="{36BDCB10-4758-115C-4702-03FD815B9822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Rectangle 42">
              <a:extLst>
                <a:ext uri="{FF2B5EF4-FFF2-40B4-BE49-F238E27FC236}">
                  <a16:creationId xmlns:a16="http://schemas.microsoft.com/office/drawing/2014/main" id="{BD1A6E83-C2A9-024A-7C93-0F236B503331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Rectangle 42">
              <a:extLst>
                <a:ext uri="{FF2B5EF4-FFF2-40B4-BE49-F238E27FC236}">
                  <a16:creationId xmlns:a16="http://schemas.microsoft.com/office/drawing/2014/main" id="{07A48295-782A-EE47-DD9D-0C7C24EADDE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Rectangle 42">
              <a:extLst>
                <a:ext uri="{FF2B5EF4-FFF2-40B4-BE49-F238E27FC236}">
                  <a16:creationId xmlns:a16="http://schemas.microsoft.com/office/drawing/2014/main" id="{F3B3E96E-11A5-FEBB-4D2E-E94657F2BF57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Rectangle 42">
              <a:extLst>
                <a:ext uri="{FF2B5EF4-FFF2-40B4-BE49-F238E27FC236}">
                  <a16:creationId xmlns:a16="http://schemas.microsoft.com/office/drawing/2014/main" id="{B0F8BB3B-B1A5-9635-254E-5AF2E57A33AD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Rectangle 42">
              <a:extLst>
                <a:ext uri="{FF2B5EF4-FFF2-40B4-BE49-F238E27FC236}">
                  <a16:creationId xmlns:a16="http://schemas.microsoft.com/office/drawing/2014/main" id="{F93E23E7-2A8A-6850-C971-A8B0A9B23FB8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Rectangle 42">
              <a:extLst>
                <a:ext uri="{FF2B5EF4-FFF2-40B4-BE49-F238E27FC236}">
                  <a16:creationId xmlns:a16="http://schemas.microsoft.com/office/drawing/2014/main" id="{513DEA54-EE5D-DEFB-2AB4-598097B090A2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Rectangle 42">
              <a:extLst>
                <a:ext uri="{FF2B5EF4-FFF2-40B4-BE49-F238E27FC236}">
                  <a16:creationId xmlns:a16="http://schemas.microsoft.com/office/drawing/2014/main" id="{C7467C72-23FE-9405-6FF3-89F6DB58BFA7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Rectangle 42">
              <a:extLst>
                <a:ext uri="{FF2B5EF4-FFF2-40B4-BE49-F238E27FC236}">
                  <a16:creationId xmlns:a16="http://schemas.microsoft.com/office/drawing/2014/main" id="{050F09C3-47D4-A476-4415-333DF9976561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Rectangle 50">
              <a:extLst>
                <a:ext uri="{FF2B5EF4-FFF2-40B4-BE49-F238E27FC236}">
                  <a16:creationId xmlns:a16="http://schemas.microsoft.com/office/drawing/2014/main" id="{C2F49B8A-D09F-6693-A995-208BD882E8F5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85790BD-3FD2-D995-2429-47422BA32BDB}"/>
              </a:ext>
            </a:extLst>
          </p:cNvPr>
          <p:cNvGrpSpPr/>
          <p:nvPr/>
        </p:nvGrpSpPr>
        <p:grpSpPr>
          <a:xfrm>
            <a:off x="4145170" y="6817367"/>
            <a:ext cx="2301255" cy="3756813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23" name="Rectangle 42">
              <a:extLst>
                <a:ext uri="{FF2B5EF4-FFF2-40B4-BE49-F238E27FC236}">
                  <a16:creationId xmlns:a16="http://schemas.microsoft.com/office/drawing/2014/main" id="{CEE67A05-4411-CACC-9659-8F149E0650F9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Rectangle 42">
              <a:extLst>
                <a:ext uri="{FF2B5EF4-FFF2-40B4-BE49-F238E27FC236}">
                  <a16:creationId xmlns:a16="http://schemas.microsoft.com/office/drawing/2014/main" id="{D2F6FA6B-E1FF-DCBF-E684-394C8D2E44F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Rectangle 42">
              <a:extLst>
                <a:ext uri="{FF2B5EF4-FFF2-40B4-BE49-F238E27FC236}">
                  <a16:creationId xmlns:a16="http://schemas.microsoft.com/office/drawing/2014/main" id="{8E6CA5F6-24AE-022E-D44E-DB1896DF5AC9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454B9F6B-A7D0-B017-78E1-B0765ACF4C86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F4455C67-BE2A-7557-0F9A-97019BD5AF4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71930A30-FC15-C68F-499A-24848A1A5F20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Rectangle 42">
              <a:extLst>
                <a:ext uri="{FF2B5EF4-FFF2-40B4-BE49-F238E27FC236}">
                  <a16:creationId xmlns:a16="http://schemas.microsoft.com/office/drawing/2014/main" id="{74CAF56B-0563-8BE9-A90D-468654945DDD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Rectangle 42">
              <a:extLst>
                <a:ext uri="{FF2B5EF4-FFF2-40B4-BE49-F238E27FC236}">
                  <a16:creationId xmlns:a16="http://schemas.microsoft.com/office/drawing/2014/main" id="{BB69DDF9-DE29-2DEF-B912-5C15E0FC3F5B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Rectangle 42">
              <a:extLst>
                <a:ext uri="{FF2B5EF4-FFF2-40B4-BE49-F238E27FC236}">
                  <a16:creationId xmlns:a16="http://schemas.microsoft.com/office/drawing/2014/main" id="{9FAAD3C6-EE62-6AB1-9429-E3650AE81C09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Rectangle 42">
              <a:extLst>
                <a:ext uri="{FF2B5EF4-FFF2-40B4-BE49-F238E27FC236}">
                  <a16:creationId xmlns:a16="http://schemas.microsoft.com/office/drawing/2014/main" id="{B6764ECE-D58F-C05F-6E3E-586FF08E00EC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Rectangle 50">
              <a:extLst>
                <a:ext uri="{FF2B5EF4-FFF2-40B4-BE49-F238E27FC236}">
                  <a16:creationId xmlns:a16="http://schemas.microsoft.com/office/drawing/2014/main" id="{C8A5AE15-E13C-265F-49FC-A63D4785C76A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250F845-4453-38F0-25C1-457B00143348}"/>
              </a:ext>
            </a:extLst>
          </p:cNvPr>
          <p:cNvGrpSpPr/>
          <p:nvPr/>
        </p:nvGrpSpPr>
        <p:grpSpPr>
          <a:xfrm>
            <a:off x="4370269" y="6585735"/>
            <a:ext cx="2388242" cy="3497562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09CE2F8-8E1F-A79D-DCD1-212CDE7D67F0}"/>
                </a:ext>
              </a:extLst>
            </p:cNvPr>
            <p:cNvGrpSpPr/>
            <p:nvPr/>
          </p:nvGrpSpPr>
          <p:grpSpPr>
            <a:xfrm flipH="1">
              <a:off x="4194421" y="6342970"/>
              <a:ext cx="2334528" cy="3438703"/>
              <a:chOff x="-704602" y="7985701"/>
              <a:chExt cx="3011800" cy="4436308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60714668-33B8-2809-7C5F-70BD44A8CF88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D1F4FAE4-200C-5FC4-F0A3-BCF8959B743A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938011"/>
                <a:chOff x="-229676" y="8483998"/>
                <a:chExt cx="2536874" cy="3938011"/>
              </a:xfrm>
            </p:grpSpPr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7AEA8558-8D44-6CD2-6BB9-B65C5092A500}"/>
                    </a:ext>
                  </a:extLst>
                </p:cNvPr>
                <p:cNvCxnSpPr>
                  <a:cxnSpLocks/>
                  <a:endCxn id="47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E6ABF718-BB5B-D2F0-B3C1-E74308A9CBD9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CFC0A8B4-8E79-FBF0-54F0-14BE804F1AC2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Rectangle: Top Corners Rounded 46">
                  <a:extLst>
                    <a:ext uri="{FF2B5EF4-FFF2-40B4-BE49-F238E27FC236}">
                      <a16:creationId xmlns:a16="http://schemas.microsoft.com/office/drawing/2014/main" id="{E0818494-155D-8B2F-C787-632234E80FDA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6C0F8712-0F00-E9B3-E076-FE45D7593127}"/>
                    </a:ext>
                  </a:extLst>
                </p:cNvPr>
                <p:cNvSpPr/>
                <p:nvPr/>
              </p:nvSpPr>
              <p:spPr>
                <a:xfrm rot="17676886">
                  <a:off x="163730" y="9726803"/>
                  <a:ext cx="738793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CDCDE66C-0F8D-A497-4C16-8E7FCD3F28CE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B6394217-DE9B-C15B-E1CE-4056751ABC6B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05792AF0-2411-7EC4-36CC-CAA9A2D3818C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533F1717-1E79-E39A-A614-C563582E4AAD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5D5F1FD0-651A-F34E-0D5D-2BDE85CFE966}"/>
                    </a:ext>
                  </a:extLst>
                </p:cNvPr>
                <p:cNvCxnSpPr>
                  <a:cxnSpLocks/>
                  <a:endCxn id="54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54" name="Rectangle: Top Corners Rounded 53">
                  <a:extLst>
                    <a:ext uri="{FF2B5EF4-FFF2-40B4-BE49-F238E27FC236}">
                      <a16:creationId xmlns:a16="http://schemas.microsoft.com/office/drawing/2014/main" id="{E51DBB1E-3F7D-D3B9-4A09-3219855B9E36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C5D1BC22-0C20-0931-DF24-C97947A802B0}"/>
                    </a:ext>
                  </a:extLst>
                </p:cNvPr>
                <p:cNvSpPr/>
                <p:nvPr/>
              </p:nvSpPr>
              <p:spPr>
                <a:xfrm rot="1984551" flipH="1">
                  <a:off x="1455404" y="980227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8E442A4F-8F54-7F69-2F0B-31A371EBE112}"/>
                  </a:ext>
                </a:extLst>
              </p:cNvPr>
              <p:cNvSpPr/>
              <p:nvPr/>
            </p:nvSpPr>
            <p:spPr>
              <a:xfrm rot="421364">
                <a:off x="1059949" y="9962971"/>
                <a:ext cx="207094" cy="84912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rgbClr val="ED7D31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2E5393E-CF7C-AA11-5E79-E54D1F368A4D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594D638-55F6-AE42-B205-8B63BD5E964E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DC41CC65-2E20-22C1-3510-92C1C71CFED3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C5E38E9-2A16-20F1-15CB-5C93BB7AABA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1EC42F26-4C3B-3126-F470-27851276642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4EB62E92-63D3-9D84-AE08-AD54EBBAA857}"/>
              </a:ext>
            </a:extLst>
          </p:cNvPr>
          <p:cNvGrpSpPr/>
          <p:nvPr/>
        </p:nvGrpSpPr>
        <p:grpSpPr>
          <a:xfrm>
            <a:off x="1869289" y="8688614"/>
            <a:ext cx="4340709" cy="2091719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91" name="Oval 40">
              <a:extLst>
                <a:ext uri="{FF2B5EF4-FFF2-40B4-BE49-F238E27FC236}">
                  <a16:creationId xmlns:a16="http://schemas.microsoft.com/office/drawing/2014/main" id="{0F3A0021-3FE8-4F47-DAD8-A8D661F043B2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Cylinder 91">
              <a:extLst>
                <a:ext uri="{FF2B5EF4-FFF2-40B4-BE49-F238E27FC236}">
                  <a16:creationId xmlns:a16="http://schemas.microsoft.com/office/drawing/2014/main" id="{0777C9A8-14D0-C6A6-0641-BBF19E6E0210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3AA8B506-900A-EA24-D36D-05324C647784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291B575-E634-33DC-3991-DC32247B69C1}"/>
              </a:ext>
            </a:extLst>
          </p:cNvPr>
          <p:cNvGrpSpPr/>
          <p:nvPr/>
        </p:nvGrpSpPr>
        <p:grpSpPr>
          <a:xfrm>
            <a:off x="4595727" y="8565933"/>
            <a:ext cx="731825" cy="414991"/>
            <a:chOff x="8792439" y="4037833"/>
            <a:chExt cx="731825" cy="414991"/>
          </a:xfrm>
        </p:grpSpPr>
        <p:sp>
          <p:nvSpPr>
            <p:cNvPr id="95" name="Block Arc 94">
              <a:extLst>
                <a:ext uri="{FF2B5EF4-FFF2-40B4-BE49-F238E27FC236}">
                  <a16:creationId xmlns:a16="http://schemas.microsoft.com/office/drawing/2014/main" id="{D152EC9B-B321-0C5D-939C-9AC3F813810C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510E6324-589E-C624-5156-329FB8D47C85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ysClr val="window" lastClr="FFFFFF"/>
            </a:solidFill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Oval 493">
              <a:extLst>
                <a:ext uri="{FF2B5EF4-FFF2-40B4-BE49-F238E27FC236}">
                  <a16:creationId xmlns:a16="http://schemas.microsoft.com/office/drawing/2014/main" id="{4C793D61-CF24-1A25-65A3-AA66094EB4B1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EA45F7D5-70C3-88B5-83C9-FD2B9E1033EF}"/>
              </a:ext>
            </a:extLst>
          </p:cNvPr>
          <p:cNvSpPr/>
          <p:nvPr/>
        </p:nvSpPr>
        <p:spPr>
          <a:xfrm rot="21045340">
            <a:off x="5165357" y="7975354"/>
            <a:ext cx="261616" cy="431275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9" name="AIVoiceGenerator_com_25-12-2024T15_25_13_ D">
            <a:hlinkClick r:id="" action="ppaction://media"/>
            <a:extLst>
              <a:ext uri="{FF2B5EF4-FFF2-40B4-BE49-F238E27FC236}">
                <a16:creationId xmlns:a16="http://schemas.microsoft.com/office/drawing/2014/main" id="{36CEBEC2-40C4-3AE1-4FC2-CB903C7D368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94986" y="4446610"/>
            <a:ext cx="609600" cy="609600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484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60" fill="hold"/>
                                        <p:tgtEl>
                                          <p:spTgt spid="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7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053BFF16-9569-FC3B-145C-78330708E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51" y="6440562"/>
            <a:ext cx="6858000" cy="4919649"/>
          </a:xfrm>
          <a:prstGeom prst="rect">
            <a:avLst/>
          </a:prstGeom>
        </p:spPr>
      </p:pic>
      <p:pic>
        <p:nvPicPr>
          <p:cNvPr id="76" name="emojimouth">
            <a:hlinkClick r:id="" action="ppaction://media"/>
            <a:extLst>
              <a:ext uri="{FF2B5EF4-FFF2-40B4-BE49-F238E27FC236}">
                <a16:creationId xmlns:a16="http://schemas.microsoft.com/office/drawing/2014/main" id="{E7F33FC5-4B93-40EB-9EC8-C16F16B3439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 flipH="1">
            <a:off x="5245027" y="8113074"/>
            <a:ext cx="269624" cy="197249"/>
          </a:xfrm>
          <a:prstGeom prst="rect">
            <a:avLst/>
          </a:prstGeom>
        </p:spPr>
      </p:pic>
      <p:pic>
        <p:nvPicPr>
          <p:cNvPr id="112" name="AIVoiceGenerator_com_25-12-2024T15_31_22_ F">
            <a:hlinkClick r:id="" action="ppaction://media"/>
            <a:extLst>
              <a:ext uri="{FF2B5EF4-FFF2-40B4-BE49-F238E27FC236}">
                <a16:creationId xmlns:a16="http://schemas.microsoft.com/office/drawing/2014/main" id="{C19CA4AE-79DE-995A-FF92-3A549B3367B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32103" y="8414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79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12" fill="hold"/>
                                        <p:tgtEl>
                                          <p:spTgt spid="1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7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053BFF16-9569-FC3B-145C-78330708E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867" y="4115254"/>
            <a:ext cx="10559375" cy="7574864"/>
          </a:xfrm>
          <a:prstGeom prst="rect">
            <a:avLst/>
          </a:prstGeom>
        </p:spPr>
      </p:pic>
      <p:pic>
        <p:nvPicPr>
          <p:cNvPr id="76" name="emojimouth">
            <a:hlinkClick r:id="" action="ppaction://media"/>
            <a:extLst>
              <a:ext uri="{FF2B5EF4-FFF2-40B4-BE49-F238E27FC236}">
                <a16:creationId xmlns:a16="http://schemas.microsoft.com/office/drawing/2014/main" id="{E7F33FC5-4B93-40EB-9EC8-C16F16B3439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2612305" y="6898440"/>
            <a:ext cx="288432" cy="211008"/>
          </a:xfrm>
          <a:prstGeom prst="rect">
            <a:avLst/>
          </a:prstGeom>
        </p:spPr>
      </p:pic>
      <p:pic>
        <p:nvPicPr>
          <p:cNvPr id="21" name="AIVoiceGenerator_com_25-12-2024T15_34_8_ D">
            <a:hlinkClick r:id="" action="ppaction://media"/>
            <a:extLst>
              <a:ext uri="{FF2B5EF4-FFF2-40B4-BE49-F238E27FC236}">
                <a16:creationId xmlns:a16="http://schemas.microsoft.com/office/drawing/2014/main" id="{032FEFFF-7600-BD1C-9ECB-98945005B61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7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5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7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053BFF16-9569-FC3B-145C-78330708E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02230" y="3964946"/>
            <a:ext cx="10559375" cy="7574864"/>
          </a:xfrm>
          <a:prstGeom prst="rect">
            <a:avLst/>
          </a:prstGeom>
        </p:spPr>
      </p:pic>
      <p:pic>
        <p:nvPicPr>
          <p:cNvPr id="22" name="emojimouth">
            <a:hlinkClick r:id="" action="ppaction://media"/>
            <a:extLst>
              <a:ext uri="{FF2B5EF4-FFF2-40B4-BE49-F238E27FC236}">
                <a16:creationId xmlns:a16="http://schemas.microsoft.com/office/drawing/2014/main" id="{E7F33FC5-4B93-40EB-9EC8-C16F16B3439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 flipH="1">
            <a:off x="3936345" y="6546665"/>
            <a:ext cx="288432" cy="211008"/>
          </a:xfrm>
          <a:prstGeom prst="rect">
            <a:avLst/>
          </a:prstGeom>
        </p:spPr>
      </p:pic>
      <p:pic>
        <p:nvPicPr>
          <p:cNvPr id="23" name="AIVoiceGenerator_com_25-12-2024T15_40_57_ F">
            <a:hlinkClick r:id="" action="ppaction://media"/>
            <a:extLst>
              <a:ext uri="{FF2B5EF4-FFF2-40B4-BE49-F238E27FC236}">
                <a16:creationId xmlns:a16="http://schemas.microsoft.com/office/drawing/2014/main" id="{3184250B-8466-8A78-23FC-D4428F64867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4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36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053BFF16-9569-FC3B-145C-78330708E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867" y="4115254"/>
            <a:ext cx="10559375" cy="7574864"/>
          </a:xfrm>
          <a:prstGeom prst="rect">
            <a:avLst/>
          </a:prstGeom>
        </p:spPr>
      </p:pic>
      <p:pic>
        <p:nvPicPr>
          <p:cNvPr id="76" name="emojimouth">
            <a:hlinkClick r:id="" action="ppaction://media"/>
            <a:extLst>
              <a:ext uri="{FF2B5EF4-FFF2-40B4-BE49-F238E27FC236}">
                <a16:creationId xmlns:a16="http://schemas.microsoft.com/office/drawing/2014/main" id="{E7F33FC5-4B93-40EB-9EC8-C16F16B3439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2612305" y="6898440"/>
            <a:ext cx="288432" cy="211008"/>
          </a:xfrm>
          <a:prstGeom prst="rect">
            <a:avLst/>
          </a:prstGeom>
        </p:spPr>
      </p:pic>
      <p:pic>
        <p:nvPicPr>
          <p:cNvPr id="22" name="AIVoiceGenerator_com_25-12-2024T15_49_26_ D">
            <a:hlinkClick r:id="" action="ppaction://media"/>
            <a:extLst>
              <a:ext uri="{FF2B5EF4-FFF2-40B4-BE49-F238E27FC236}">
                <a16:creationId xmlns:a16="http://schemas.microsoft.com/office/drawing/2014/main" id="{25BED044-A896-D416-1E84-051A6650190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8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36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7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053BFF16-9569-FC3B-145C-78330708E5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002230" y="3964946"/>
            <a:ext cx="10559375" cy="7574864"/>
          </a:xfrm>
          <a:prstGeom prst="rect">
            <a:avLst/>
          </a:prstGeom>
        </p:spPr>
      </p:pic>
      <p:pic>
        <p:nvPicPr>
          <p:cNvPr id="21" name="AIVoiceGenerator_com_25-12-2024T16_10_50_ D">
            <a:hlinkClick r:id="" action="ppaction://media"/>
            <a:extLst>
              <a:ext uri="{FF2B5EF4-FFF2-40B4-BE49-F238E27FC236}">
                <a16:creationId xmlns:a16="http://schemas.microsoft.com/office/drawing/2014/main" id="{F356426F-E5CE-D723-AF4E-20AF37EC01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146B3B4-2F6F-A87A-0D3F-04033034C130}"/>
              </a:ext>
            </a:extLst>
          </p:cNvPr>
          <p:cNvSpPr/>
          <p:nvPr/>
        </p:nvSpPr>
        <p:spPr>
          <a:xfrm rot="16755182" flipH="1">
            <a:off x="4018172" y="6595025"/>
            <a:ext cx="55585" cy="200235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21631 w 655031"/>
              <a:gd name="connsiteY0" fmla="*/ 0 h 923925"/>
              <a:gd name="connsiteX1" fmla="*/ 35906 w 655031"/>
              <a:gd name="connsiteY1" fmla="*/ 438150 h 923925"/>
              <a:gd name="connsiteX2" fmla="*/ 655031 w 655031"/>
              <a:gd name="connsiteY2" fmla="*/ 923925 h 923925"/>
              <a:gd name="connsiteX3" fmla="*/ 655031 w 655031"/>
              <a:gd name="connsiteY3" fmla="*/ 923925 h 923925"/>
              <a:gd name="connsiteX0" fmla="*/ 121631 w 655031"/>
              <a:gd name="connsiteY0" fmla="*/ 0 h 923925"/>
              <a:gd name="connsiteX1" fmla="*/ 35906 w 655031"/>
              <a:gd name="connsiteY1" fmla="*/ 438150 h 923925"/>
              <a:gd name="connsiteX2" fmla="*/ 655031 w 655031"/>
              <a:gd name="connsiteY2" fmla="*/ 923925 h 923925"/>
              <a:gd name="connsiteX0" fmla="*/ 121631 w 121631"/>
              <a:gd name="connsiteY0" fmla="*/ 0 h 438150"/>
              <a:gd name="connsiteX1" fmla="*/ 35906 w 121631"/>
              <a:gd name="connsiteY1" fmla="*/ 438150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1631" h="438150">
                <a:moveTo>
                  <a:pt x="121631" y="0"/>
                </a:moveTo>
                <a:cubicBezTo>
                  <a:pt x="41462" y="148431"/>
                  <a:pt x="-52994" y="284163"/>
                  <a:pt x="35906" y="438150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4154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2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053BFF16-9569-FC3B-145C-78330708E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02230" y="3964946"/>
            <a:ext cx="10559375" cy="7574864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146B3B4-2F6F-A87A-0D3F-04033034C130}"/>
              </a:ext>
            </a:extLst>
          </p:cNvPr>
          <p:cNvSpPr/>
          <p:nvPr/>
        </p:nvSpPr>
        <p:spPr>
          <a:xfrm rot="16755182" flipH="1">
            <a:off x="4018172" y="6595025"/>
            <a:ext cx="55585" cy="200235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21631 w 655031"/>
              <a:gd name="connsiteY0" fmla="*/ 0 h 923925"/>
              <a:gd name="connsiteX1" fmla="*/ 35906 w 655031"/>
              <a:gd name="connsiteY1" fmla="*/ 438150 h 923925"/>
              <a:gd name="connsiteX2" fmla="*/ 655031 w 655031"/>
              <a:gd name="connsiteY2" fmla="*/ 923925 h 923925"/>
              <a:gd name="connsiteX3" fmla="*/ 655031 w 655031"/>
              <a:gd name="connsiteY3" fmla="*/ 923925 h 923925"/>
              <a:gd name="connsiteX0" fmla="*/ 121631 w 655031"/>
              <a:gd name="connsiteY0" fmla="*/ 0 h 923925"/>
              <a:gd name="connsiteX1" fmla="*/ 35906 w 655031"/>
              <a:gd name="connsiteY1" fmla="*/ 438150 h 923925"/>
              <a:gd name="connsiteX2" fmla="*/ 655031 w 655031"/>
              <a:gd name="connsiteY2" fmla="*/ 923925 h 923925"/>
              <a:gd name="connsiteX0" fmla="*/ 121631 w 121631"/>
              <a:gd name="connsiteY0" fmla="*/ 0 h 438150"/>
              <a:gd name="connsiteX1" fmla="*/ 35906 w 121631"/>
              <a:gd name="connsiteY1" fmla="*/ 438150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1631" h="438150">
                <a:moveTo>
                  <a:pt x="121631" y="0"/>
                </a:moveTo>
                <a:cubicBezTo>
                  <a:pt x="41462" y="148431"/>
                  <a:pt x="-52994" y="284163"/>
                  <a:pt x="35906" y="438150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emojimouth">
            <a:hlinkClick r:id="" action="ppaction://media"/>
            <a:extLst>
              <a:ext uri="{FF2B5EF4-FFF2-40B4-BE49-F238E27FC236}">
                <a16:creationId xmlns:a16="http://schemas.microsoft.com/office/drawing/2014/main" id="{0A151BCA-6618-267A-A7B4-932BFEF525B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 flipH="1">
            <a:off x="3825663" y="6564713"/>
            <a:ext cx="323586" cy="236726"/>
          </a:xfrm>
          <a:prstGeom prst="rect">
            <a:avLst/>
          </a:prstGeom>
        </p:spPr>
      </p:pic>
      <p:pic>
        <p:nvPicPr>
          <p:cNvPr id="23" name="AIVoiceGenerator_com_25-12-2024T16_12_14_ F">
            <a:hlinkClick r:id="" action="ppaction://media"/>
            <a:extLst>
              <a:ext uri="{FF2B5EF4-FFF2-40B4-BE49-F238E27FC236}">
                <a16:creationId xmlns:a16="http://schemas.microsoft.com/office/drawing/2014/main" id="{A4FC37A3-CAF4-E91A-C190-2200F14599B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30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56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loud 108">
            <a:extLst>
              <a:ext uri="{FF2B5EF4-FFF2-40B4-BE49-F238E27FC236}">
                <a16:creationId xmlns:a16="http://schemas.microsoft.com/office/drawing/2014/main" id="{6769D147-305D-5644-7808-1415EDE1CBF3}"/>
              </a:ext>
            </a:extLst>
          </p:cNvPr>
          <p:cNvSpPr/>
          <p:nvPr/>
        </p:nvSpPr>
        <p:spPr>
          <a:xfrm>
            <a:off x="6072975" y="3136317"/>
            <a:ext cx="1200412" cy="468785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2AAB9F7-4E42-E7F0-DD0B-18C06C0B9A3E}"/>
              </a:ext>
            </a:extLst>
          </p:cNvPr>
          <p:cNvGrpSpPr/>
          <p:nvPr/>
        </p:nvGrpSpPr>
        <p:grpSpPr>
          <a:xfrm rot="637798">
            <a:off x="1103082" y="3331114"/>
            <a:ext cx="429501" cy="359457"/>
            <a:chOff x="5321614" y="2760725"/>
            <a:chExt cx="1538280" cy="1287414"/>
          </a:xfrm>
          <a:gradFill>
            <a:gsLst>
              <a:gs pos="0">
                <a:srgbClr val="4472C4">
                  <a:lumMod val="20000"/>
                  <a:lumOff val="80000"/>
                </a:srgbClr>
              </a:gs>
              <a:gs pos="69000">
                <a:srgbClr val="4472C4">
                  <a:lumMod val="20000"/>
                  <a:lumOff val="80000"/>
                </a:srgbClr>
              </a:gs>
              <a:gs pos="46000">
                <a:srgbClr val="FFC000">
                  <a:lumMod val="75000"/>
                </a:srgbClr>
              </a:gs>
              <a:gs pos="89381">
                <a:srgbClr val="E7E6E6"/>
              </a:gs>
              <a:gs pos="23000">
                <a:srgbClr val="70AD47">
                  <a:lumMod val="75000"/>
                </a:srgbClr>
              </a:gs>
            </a:gsLst>
            <a:lin ang="7800000" scaled="0"/>
          </a:gra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2F6705F-EC00-CFDA-E0A3-94AB54621DCB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756C0AD-3FCE-38D8-6AA6-488461EA9316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26479F2-2264-1009-0F70-DE8FC090FA0E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08654DF-84C4-F1E5-53CF-F81981B5EEDA}"/>
                </a:ext>
              </a:extLst>
            </p:cNvPr>
            <p:cNvCxnSpPr>
              <a:cxnSpLocks/>
              <a:stCxn id="103" idx="2"/>
              <a:endCxn id="10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 w="6350" cap="flat" cmpd="sng" algn="ctr">
              <a:solidFill>
                <a:srgbClr val="C3B4A9"/>
              </a:solidFill>
              <a:prstDash val="solid"/>
              <a:miter lim="800000"/>
            </a:ln>
            <a:effectLst/>
          </p:spPr>
        </p:cxn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597015-812F-488E-38B1-4A8BF5679792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0A4F965-6C79-1352-9DEF-E1395E025AFA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2F60B36-ED1C-59F5-3847-A34993D33129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8" name="Cloud 107">
            <a:extLst>
              <a:ext uri="{FF2B5EF4-FFF2-40B4-BE49-F238E27FC236}">
                <a16:creationId xmlns:a16="http://schemas.microsoft.com/office/drawing/2014/main" id="{BA99D516-FD5E-46F5-3B6E-18CE65D6FF48}"/>
              </a:ext>
            </a:extLst>
          </p:cNvPr>
          <p:cNvSpPr/>
          <p:nvPr/>
        </p:nvSpPr>
        <p:spPr>
          <a:xfrm>
            <a:off x="2612305" y="3958950"/>
            <a:ext cx="1645102" cy="680393"/>
          </a:xfrm>
          <a:prstGeom prst="cloud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053BFF16-9569-FC3B-145C-78330708E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867" y="4115254"/>
            <a:ext cx="10559375" cy="7574864"/>
          </a:xfrm>
          <a:prstGeom prst="rect">
            <a:avLst/>
          </a:prstGeom>
        </p:spPr>
      </p:pic>
      <p:pic>
        <p:nvPicPr>
          <p:cNvPr id="76" name="emojimouth">
            <a:hlinkClick r:id="" action="ppaction://media"/>
            <a:extLst>
              <a:ext uri="{FF2B5EF4-FFF2-40B4-BE49-F238E27FC236}">
                <a16:creationId xmlns:a16="http://schemas.microsoft.com/office/drawing/2014/main" id="{E7F33FC5-4B93-40EB-9EC8-C16F16B3439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2612305" y="6898440"/>
            <a:ext cx="288432" cy="211008"/>
          </a:xfrm>
          <a:prstGeom prst="rect">
            <a:avLst/>
          </a:prstGeom>
        </p:spPr>
      </p:pic>
      <p:pic>
        <p:nvPicPr>
          <p:cNvPr id="21" name="AIVoiceGenerator_com_25-12-2024T16_16_53_ D">
            <a:hlinkClick r:id="" action="ppaction://media"/>
            <a:extLst>
              <a:ext uri="{FF2B5EF4-FFF2-40B4-BE49-F238E27FC236}">
                <a16:creationId xmlns:a16="http://schemas.microsoft.com/office/drawing/2014/main" id="{D1667B69-ABC6-EB26-CF34-CC72F80786B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5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18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7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139</TotalTime>
  <Words>6</Words>
  <Application>Microsoft Office PowerPoint</Application>
  <PresentationFormat>Widescreen</PresentationFormat>
  <Paragraphs>4</Paragraphs>
  <Slides>15</Slides>
  <Notes>0</Notes>
  <HiddenSlides>0</HiddenSlides>
  <MMClips>24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hellotuners@outlook.com</cp:lastModifiedBy>
  <cp:revision>5</cp:revision>
  <dcterms:created xsi:type="dcterms:W3CDTF">2024-12-25T20:34:31Z</dcterms:created>
  <dcterms:modified xsi:type="dcterms:W3CDTF">2024-12-29T18:42:58Z</dcterms:modified>
</cp:coreProperties>
</file>

<file path=docProps/thumbnail.jpeg>
</file>